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412" r:id="rId3"/>
    <p:sldId id="413" r:id="rId4"/>
    <p:sldId id="369" r:id="rId5"/>
    <p:sldId id="368" r:id="rId6"/>
    <p:sldId id="370" r:id="rId7"/>
    <p:sldId id="339" r:id="rId8"/>
    <p:sldId id="336" r:id="rId9"/>
    <p:sldId id="333" r:id="rId10"/>
    <p:sldId id="335" r:id="rId11"/>
    <p:sldId id="340" r:id="rId12"/>
    <p:sldId id="371" r:id="rId13"/>
    <p:sldId id="405" r:id="rId14"/>
    <p:sldId id="406" r:id="rId15"/>
    <p:sldId id="407" r:id="rId16"/>
    <p:sldId id="409" r:id="rId17"/>
    <p:sldId id="410" r:id="rId18"/>
    <p:sldId id="411" r:id="rId19"/>
    <p:sldId id="408" r:id="rId20"/>
    <p:sldId id="399" r:id="rId21"/>
    <p:sldId id="402" r:id="rId22"/>
    <p:sldId id="40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8857E9-6299-46D7-9441-EA2211F249B7}" v="14" dt="2025-10-03T00:54:24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rence Stoker" userId="fa67a8f5ba9d7b8c" providerId="LiveId" clId="{19EED8E3-CBC4-41EB-AF88-07D43B187584}"/>
    <pc:docChg chg="undo redo custSel addSld delSld modSld sldOrd modMainMaster">
      <pc:chgData name="Lawrence Stoker" userId="fa67a8f5ba9d7b8c" providerId="LiveId" clId="{19EED8E3-CBC4-41EB-AF88-07D43B187584}" dt="2025-10-03T01:08:09.954" v="1086" actId="115"/>
      <pc:docMkLst>
        <pc:docMk/>
      </pc:docMkLst>
      <pc:sldChg chg="addSp delSp modSp mod">
        <pc:chgData name="Lawrence Stoker" userId="fa67a8f5ba9d7b8c" providerId="LiveId" clId="{19EED8E3-CBC4-41EB-AF88-07D43B187584}" dt="2025-10-03T01:08:00.238" v="1084" actId="20577"/>
        <pc:sldMkLst>
          <pc:docMk/>
          <pc:sldMk cId="3814367989" sldId="256"/>
        </pc:sldMkLst>
        <pc:spChg chg="mod">
          <ac:chgData name="Lawrence Stoker" userId="fa67a8f5ba9d7b8c" providerId="LiveId" clId="{19EED8E3-CBC4-41EB-AF88-07D43B187584}" dt="2025-10-03T01:08:00.238" v="1084" actId="20577"/>
          <ac:spMkLst>
            <pc:docMk/>
            <pc:sldMk cId="3814367989" sldId="256"/>
            <ac:spMk id="2" creationId="{B2D2B4C4-9454-0A29-6EF9-17BB6A88D13C}"/>
          </ac:spMkLst>
        </pc:spChg>
        <pc:spChg chg="mod">
          <ac:chgData name="Lawrence Stoker" userId="fa67a8f5ba9d7b8c" providerId="LiveId" clId="{19EED8E3-CBC4-41EB-AF88-07D43B187584}" dt="2025-10-03T00:45:17.466" v="859" actId="20577"/>
          <ac:spMkLst>
            <pc:docMk/>
            <pc:sldMk cId="3814367989" sldId="256"/>
            <ac:spMk id="4" creationId="{322BDB4D-B5B2-D6AA-7EB4-7B4AFA9D77F1}"/>
          </ac:spMkLst>
        </pc:spChg>
        <pc:spChg chg="add del mod ord">
          <ac:chgData name="Lawrence Stoker" userId="fa67a8f5ba9d7b8c" providerId="LiveId" clId="{19EED8E3-CBC4-41EB-AF88-07D43B187584}" dt="2025-10-03T00:49:30.424" v="923" actId="1036"/>
          <ac:spMkLst>
            <pc:docMk/>
            <pc:sldMk cId="3814367989" sldId="256"/>
            <ac:spMk id="5" creationId="{409D92BD-3139-6718-A2DA-8A04DFB23DBE}"/>
          </ac:spMkLst>
        </pc:spChg>
        <pc:spChg chg="add del ord">
          <ac:chgData name="Lawrence Stoker" userId="fa67a8f5ba9d7b8c" providerId="LiveId" clId="{19EED8E3-CBC4-41EB-AF88-07D43B187584}" dt="2025-10-03T00:47:03.435" v="870" actId="478"/>
          <ac:spMkLst>
            <pc:docMk/>
            <pc:sldMk cId="3814367989" sldId="256"/>
            <ac:spMk id="6" creationId="{6FA0065C-FE4E-BFF9-B805-DE92651589B4}"/>
          </ac:spMkLst>
        </pc:spChg>
        <pc:spChg chg="add mod">
          <ac:chgData name="Lawrence Stoker" userId="fa67a8f5ba9d7b8c" providerId="LiveId" clId="{19EED8E3-CBC4-41EB-AF88-07D43B187584}" dt="2025-10-03T00:49:39.068" v="924" actId="14100"/>
          <ac:spMkLst>
            <pc:docMk/>
            <pc:sldMk cId="3814367989" sldId="256"/>
            <ac:spMk id="7" creationId="{6476734C-D8B3-F03D-373C-82867FA3872D}"/>
          </ac:spMkLst>
        </pc:spChg>
        <pc:spChg chg="add mod">
          <ac:chgData name="Lawrence Stoker" userId="fa67a8f5ba9d7b8c" providerId="LiveId" clId="{19EED8E3-CBC4-41EB-AF88-07D43B187584}" dt="2025-10-03T00:48:59.341" v="906" actId="164"/>
          <ac:spMkLst>
            <pc:docMk/>
            <pc:sldMk cId="3814367989" sldId="256"/>
            <ac:spMk id="8" creationId="{9317483D-8EE1-B7B7-32F8-7C58D7205EF1}"/>
          </ac:spMkLst>
        </pc:spChg>
        <pc:spChg chg="add mod">
          <ac:chgData name="Lawrence Stoker" userId="fa67a8f5ba9d7b8c" providerId="LiveId" clId="{19EED8E3-CBC4-41EB-AF88-07D43B187584}" dt="2025-10-03T00:49:10.961" v="909" actId="1076"/>
          <ac:spMkLst>
            <pc:docMk/>
            <pc:sldMk cId="3814367989" sldId="256"/>
            <ac:spMk id="9" creationId="{79E907FA-CF28-2B6D-E445-F2C42B03DD73}"/>
          </ac:spMkLst>
        </pc:spChg>
        <pc:grpChg chg="add mod">
          <ac:chgData name="Lawrence Stoker" userId="fa67a8f5ba9d7b8c" providerId="LiveId" clId="{19EED8E3-CBC4-41EB-AF88-07D43B187584}" dt="2025-10-03T00:49:53.887" v="1002" actId="1035"/>
          <ac:grpSpMkLst>
            <pc:docMk/>
            <pc:sldMk cId="3814367989" sldId="256"/>
            <ac:grpSpMk id="10" creationId="{8AF8D1F3-C1C6-8D41-7E2C-E75D6506DE37}"/>
          </ac:grpSpMkLst>
        </pc:grpChg>
      </pc:sldChg>
      <pc:sldChg chg="modSp mod chgLayout">
        <pc:chgData name="Lawrence Stoker" userId="fa67a8f5ba9d7b8c" providerId="LiveId" clId="{19EED8E3-CBC4-41EB-AF88-07D43B187584}" dt="2025-10-03T00:53:50.510" v="1067" actId="167"/>
        <pc:sldMkLst>
          <pc:docMk/>
          <pc:sldMk cId="3771733862" sldId="369"/>
        </pc:sldMkLst>
        <pc:spChg chg="mod ord">
          <ac:chgData name="Lawrence Stoker" userId="fa67a8f5ba9d7b8c" providerId="LiveId" clId="{19EED8E3-CBC4-41EB-AF88-07D43B187584}" dt="2025-10-03T00:53:50.510" v="1067" actId="167"/>
          <ac:spMkLst>
            <pc:docMk/>
            <pc:sldMk cId="3771733862" sldId="369"/>
            <ac:spMk id="5" creationId="{2D3CF962-2D87-F97C-E028-2E23D6DCE5BA}"/>
          </ac:spMkLst>
        </pc:spChg>
        <pc:spChg chg="mod ord">
          <ac:chgData name="Lawrence Stoker" userId="fa67a8f5ba9d7b8c" providerId="LiveId" clId="{19EED8E3-CBC4-41EB-AF88-07D43B187584}" dt="2025-10-03T00:53:45.047" v="1065" actId="700"/>
          <ac:spMkLst>
            <pc:docMk/>
            <pc:sldMk cId="3771733862" sldId="369"/>
            <ac:spMk id="6" creationId="{6083AF4E-786A-9153-B7B2-121124FA1A1E}"/>
          </ac:spMkLst>
        </pc:spChg>
        <pc:spChg chg="mod ord">
          <ac:chgData name="Lawrence Stoker" userId="fa67a8f5ba9d7b8c" providerId="LiveId" clId="{19EED8E3-CBC4-41EB-AF88-07D43B187584}" dt="2025-10-03T00:53:45.047" v="1065" actId="700"/>
          <ac:spMkLst>
            <pc:docMk/>
            <pc:sldMk cId="3771733862" sldId="369"/>
            <ac:spMk id="9" creationId="{E6A7AA5B-D35C-BB1E-6C32-63613FDF829D}"/>
          </ac:spMkLst>
        </pc:spChg>
        <pc:spChg chg="mod ord">
          <ac:chgData name="Lawrence Stoker" userId="fa67a8f5ba9d7b8c" providerId="LiveId" clId="{19EED8E3-CBC4-41EB-AF88-07D43B187584}" dt="2025-10-03T00:53:45.047" v="1065" actId="700"/>
          <ac:spMkLst>
            <pc:docMk/>
            <pc:sldMk cId="3771733862" sldId="369"/>
            <ac:spMk id="10" creationId="{C8861A0C-0508-AEC5-A475-62E6BD8E975E}"/>
          </ac:spMkLst>
        </pc:spChg>
      </pc:sldChg>
      <pc:sldChg chg="modSp mod">
        <pc:chgData name="Lawrence Stoker" userId="fa67a8f5ba9d7b8c" providerId="LiveId" clId="{19EED8E3-CBC4-41EB-AF88-07D43B187584}" dt="2025-10-03T00:45:06.886" v="857" actId="20577"/>
        <pc:sldMkLst>
          <pc:docMk/>
          <pc:sldMk cId="2520403674" sldId="370"/>
        </pc:sldMkLst>
        <pc:spChg chg="mod">
          <ac:chgData name="Lawrence Stoker" userId="fa67a8f5ba9d7b8c" providerId="LiveId" clId="{19EED8E3-CBC4-41EB-AF88-07D43B187584}" dt="2025-10-03T00:45:06.886" v="857" actId="20577"/>
          <ac:spMkLst>
            <pc:docMk/>
            <pc:sldMk cId="2520403674" sldId="370"/>
            <ac:spMk id="3" creationId="{DCB819A2-13AC-CD99-4B3F-548AD555F39D}"/>
          </ac:spMkLst>
        </pc:spChg>
      </pc:sldChg>
      <pc:sldChg chg="addSp delSp modSp add mod ord">
        <pc:chgData name="Lawrence Stoker" userId="fa67a8f5ba9d7b8c" providerId="LiveId" clId="{19EED8E3-CBC4-41EB-AF88-07D43B187584}" dt="2025-10-03T01:08:09.954" v="1086" actId="115"/>
        <pc:sldMkLst>
          <pc:docMk/>
          <pc:sldMk cId="2510454097" sldId="412"/>
        </pc:sldMkLst>
        <pc:spChg chg="mod">
          <ac:chgData name="Lawrence Stoker" userId="fa67a8f5ba9d7b8c" providerId="LiveId" clId="{19EED8E3-CBC4-41EB-AF88-07D43B187584}" dt="2025-10-03T00:51:05.606" v="1015" actId="14100"/>
          <ac:spMkLst>
            <pc:docMk/>
            <pc:sldMk cId="2510454097" sldId="412"/>
            <ac:spMk id="3" creationId="{D540C35E-2DF1-A931-A9D2-46A999153E7F}"/>
          </ac:spMkLst>
        </pc:spChg>
        <pc:spChg chg="mod">
          <ac:chgData name="Lawrence Stoker" userId="fa67a8f5ba9d7b8c" providerId="LiveId" clId="{19EED8E3-CBC4-41EB-AF88-07D43B187584}" dt="2025-10-03T00:50:50.416" v="1009" actId="1035"/>
          <ac:spMkLst>
            <pc:docMk/>
            <pc:sldMk cId="2510454097" sldId="412"/>
            <ac:spMk id="4" creationId="{020A560B-0E1E-D062-1209-44526F9B8F91}"/>
          </ac:spMkLst>
        </pc:spChg>
        <pc:spChg chg="mod">
          <ac:chgData name="Lawrence Stoker" userId="fa67a8f5ba9d7b8c" providerId="LiveId" clId="{19EED8E3-CBC4-41EB-AF88-07D43B187584}" dt="2025-10-03T01:08:09.954" v="1086" actId="115"/>
          <ac:spMkLst>
            <pc:docMk/>
            <pc:sldMk cId="2510454097" sldId="412"/>
            <ac:spMk id="5" creationId="{A5838495-1295-C056-2058-B9F02F50A0C3}"/>
          </ac:spMkLst>
        </pc:spChg>
        <pc:grpChg chg="add del mod">
          <ac:chgData name="Lawrence Stoker" userId="fa67a8f5ba9d7b8c" providerId="LiveId" clId="{19EED8E3-CBC4-41EB-AF88-07D43B187584}" dt="2025-10-03T00:51:42.203" v="1020" actId="478"/>
          <ac:grpSpMkLst>
            <pc:docMk/>
            <pc:sldMk cId="2510454097" sldId="412"/>
            <ac:grpSpMk id="2" creationId="{7B4B4B18-8339-33AD-4B2F-AD2C64B9237E}"/>
          </ac:grpSpMkLst>
        </pc:grpChg>
      </pc:sldChg>
      <pc:sldChg chg="new del">
        <pc:chgData name="Lawrence Stoker" userId="fa67a8f5ba9d7b8c" providerId="LiveId" clId="{19EED8E3-CBC4-41EB-AF88-07D43B187584}" dt="2025-10-03T00:40:40.284" v="1" actId="680"/>
        <pc:sldMkLst>
          <pc:docMk/>
          <pc:sldMk cId="4042059491" sldId="412"/>
        </pc:sldMkLst>
      </pc:sldChg>
      <pc:sldChg chg="addSp delSp modSp new mod modClrScheme chgLayout">
        <pc:chgData name="Lawrence Stoker" userId="fa67a8f5ba9d7b8c" providerId="LiveId" clId="{19EED8E3-CBC4-41EB-AF88-07D43B187584}" dt="2025-10-03T00:44:52.145" v="854" actId="20577"/>
        <pc:sldMkLst>
          <pc:docMk/>
          <pc:sldMk cId="232186372" sldId="413"/>
        </pc:sldMkLst>
        <pc:spChg chg="del mod ord">
          <ac:chgData name="Lawrence Stoker" userId="fa67a8f5ba9d7b8c" providerId="LiveId" clId="{19EED8E3-CBC4-41EB-AF88-07D43B187584}" dt="2025-10-03T00:41:30.418" v="90" actId="700"/>
          <ac:spMkLst>
            <pc:docMk/>
            <pc:sldMk cId="232186372" sldId="413"/>
            <ac:spMk id="2" creationId="{5A1BBA4E-D9F2-2AB1-0386-9EF15FE7045A}"/>
          </ac:spMkLst>
        </pc:spChg>
        <pc:spChg chg="del mod ord">
          <ac:chgData name="Lawrence Stoker" userId="fa67a8f5ba9d7b8c" providerId="LiveId" clId="{19EED8E3-CBC4-41EB-AF88-07D43B187584}" dt="2025-10-03T00:41:30.418" v="90" actId="700"/>
          <ac:spMkLst>
            <pc:docMk/>
            <pc:sldMk cId="232186372" sldId="413"/>
            <ac:spMk id="3" creationId="{5697D75F-8995-9383-C355-D842C517DF6F}"/>
          </ac:spMkLst>
        </pc:spChg>
        <pc:spChg chg="mod ord">
          <ac:chgData name="Lawrence Stoker" userId="fa67a8f5ba9d7b8c" providerId="LiveId" clId="{19EED8E3-CBC4-41EB-AF88-07D43B187584}" dt="2025-10-03T00:41:30.418" v="90" actId="700"/>
          <ac:spMkLst>
            <pc:docMk/>
            <pc:sldMk cId="232186372" sldId="413"/>
            <ac:spMk id="4" creationId="{C9A82D62-01EE-3226-AC99-6D083617EF0C}"/>
          </ac:spMkLst>
        </pc:spChg>
        <pc:spChg chg="mod ord">
          <ac:chgData name="Lawrence Stoker" userId="fa67a8f5ba9d7b8c" providerId="LiveId" clId="{19EED8E3-CBC4-41EB-AF88-07D43B187584}" dt="2025-10-03T00:41:30.418" v="90" actId="700"/>
          <ac:spMkLst>
            <pc:docMk/>
            <pc:sldMk cId="232186372" sldId="413"/>
            <ac:spMk id="5" creationId="{11AAF8C5-6FE0-F9C4-6448-3812AF560B7C}"/>
          </ac:spMkLst>
        </pc:spChg>
        <pc:spChg chg="add mod ord">
          <ac:chgData name="Lawrence Stoker" userId="fa67a8f5ba9d7b8c" providerId="LiveId" clId="{19EED8E3-CBC4-41EB-AF88-07D43B187584}" dt="2025-10-03T00:41:51.464" v="164" actId="20577"/>
          <ac:spMkLst>
            <pc:docMk/>
            <pc:sldMk cId="232186372" sldId="413"/>
            <ac:spMk id="6" creationId="{251A3B4D-77FA-3CFB-404B-CACB90962B54}"/>
          </ac:spMkLst>
        </pc:spChg>
        <pc:spChg chg="add mod ord">
          <ac:chgData name="Lawrence Stoker" userId="fa67a8f5ba9d7b8c" providerId="LiveId" clId="{19EED8E3-CBC4-41EB-AF88-07D43B187584}" dt="2025-10-03T00:44:52.145" v="854" actId="20577"/>
          <ac:spMkLst>
            <pc:docMk/>
            <pc:sldMk cId="232186372" sldId="413"/>
            <ac:spMk id="7" creationId="{7ECF21C6-71A8-5376-78FF-041FBCC17BB9}"/>
          </ac:spMkLst>
        </pc:spChg>
      </pc:sldChg>
      <pc:sldMasterChg chg="addSp delSp modSp mod modSldLayout">
        <pc:chgData name="Lawrence Stoker" userId="fa67a8f5ba9d7b8c" providerId="LiveId" clId="{19EED8E3-CBC4-41EB-AF88-07D43B187584}" dt="2025-10-03T00:55:11.218" v="1080" actId="478"/>
        <pc:sldMasterMkLst>
          <pc:docMk/>
          <pc:sldMasterMk cId="1115300980" sldId="2147483648"/>
        </pc:sldMasterMkLst>
        <pc:spChg chg="mod">
          <ac:chgData name="Lawrence Stoker" userId="fa67a8f5ba9d7b8c" providerId="LiveId" clId="{19EED8E3-CBC4-41EB-AF88-07D43B187584}" dt="2025-10-03T00:51:31.097" v="1018"/>
          <ac:spMkLst>
            <pc:docMk/>
            <pc:sldMasterMk cId="1115300980" sldId="2147483648"/>
            <ac:spMk id="8" creationId="{4FEE2150-F2B8-8C48-A459-5DF4F3605FD0}"/>
          </ac:spMkLst>
        </pc:spChg>
        <pc:spChg chg="mod">
          <ac:chgData name="Lawrence Stoker" userId="fa67a8f5ba9d7b8c" providerId="LiveId" clId="{19EED8E3-CBC4-41EB-AF88-07D43B187584}" dt="2025-10-03T00:51:31.097" v="1018"/>
          <ac:spMkLst>
            <pc:docMk/>
            <pc:sldMasterMk cId="1115300980" sldId="2147483648"/>
            <ac:spMk id="9" creationId="{BD50EE81-E891-2C39-CE61-2D123E3A311B}"/>
          </ac:spMkLst>
        </pc:spChg>
        <pc:spChg chg="mod">
          <ac:chgData name="Lawrence Stoker" userId="fa67a8f5ba9d7b8c" providerId="LiveId" clId="{19EED8E3-CBC4-41EB-AF88-07D43B187584}" dt="2025-10-03T00:54:24.601" v="1068"/>
          <ac:spMkLst>
            <pc:docMk/>
            <pc:sldMasterMk cId="1115300980" sldId="2147483648"/>
            <ac:spMk id="11" creationId="{4C81E244-9B65-ED4D-F871-0693E5BFF2B2}"/>
          </ac:spMkLst>
        </pc:spChg>
        <pc:spChg chg="mod">
          <ac:chgData name="Lawrence Stoker" userId="fa67a8f5ba9d7b8c" providerId="LiveId" clId="{19EED8E3-CBC4-41EB-AF88-07D43B187584}" dt="2025-10-03T00:54:24.601" v="1068"/>
          <ac:spMkLst>
            <pc:docMk/>
            <pc:sldMasterMk cId="1115300980" sldId="2147483648"/>
            <ac:spMk id="12" creationId="{97984717-1B83-0859-B273-92A6147433AF}"/>
          </ac:spMkLst>
        </pc:spChg>
        <pc:grpChg chg="add del mod ord">
          <ac:chgData name="Lawrence Stoker" userId="fa67a8f5ba9d7b8c" providerId="LiveId" clId="{19EED8E3-CBC4-41EB-AF88-07D43B187584}" dt="2025-10-03T00:52:18.700" v="1022" actId="21"/>
          <ac:grpSpMkLst>
            <pc:docMk/>
            <pc:sldMasterMk cId="1115300980" sldId="2147483648"/>
            <ac:grpSpMk id="7" creationId="{681F1401-2821-900F-1354-A2583CBF9AE5}"/>
          </ac:grpSpMkLst>
        </pc:grpChg>
        <pc:grpChg chg="add mod">
          <ac:chgData name="Lawrence Stoker" userId="fa67a8f5ba9d7b8c" providerId="LiveId" clId="{19EED8E3-CBC4-41EB-AF88-07D43B187584}" dt="2025-10-03T00:54:34.075" v="1073" actId="1038"/>
          <ac:grpSpMkLst>
            <pc:docMk/>
            <pc:sldMasterMk cId="1115300980" sldId="2147483648"/>
            <ac:grpSpMk id="10" creationId="{17913A71-A67E-B6A8-A970-876CD173F9F2}"/>
          </ac:grpSpMkLst>
        </pc:grpChg>
        <pc:sldLayoutChg chg="addSp delSp modSp mod">
          <pc:chgData name="Lawrence Stoker" userId="fa67a8f5ba9d7b8c" providerId="LiveId" clId="{19EED8E3-CBC4-41EB-AF88-07D43B187584}" dt="2025-10-03T00:54:49.336" v="1074" actId="478"/>
          <pc:sldLayoutMkLst>
            <pc:docMk/>
            <pc:sldMasterMk cId="1115300980" sldId="2147483648"/>
            <pc:sldLayoutMk cId="3752254860" sldId="2147483650"/>
          </pc:sldLayoutMkLst>
          <pc:spChg chg="mod">
            <ac:chgData name="Lawrence Stoker" userId="fa67a8f5ba9d7b8c" providerId="LiveId" clId="{19EED8E3-CBC4-41EB-AF88-07D43B187584}" dt="2025-10-03T00:52:21.971" v="1023"/>
            <ac:spMkLst>
              <pc:docMk/>
              <pc:sldMasterMk cId="1115300980" sldId="2147483648"/>
              <pc:sldLayoutMk cId="3752254860" sldId="2147483650"/>
              <ac:spMk id="9" creationId="{4FEE2150-F2B8-8C48-A459-5DF4F3605FD0}"/>
            </ac:spMkLst>
          </pc:spChg>
          <pc:spChg chg="mod">
            <ac:chgData name="Lawrence Stoker" userId="fa67a8f5ba9d7b8c" providerId="LiveId" clId="{19EED8E3-CBC4-41EB-AF88-07D43B187584}" dt="2025-10-03T00:52:21.971" v="1023"/>
            <ac:spMkLst>
              <pc:docMk/>
              <pc:sldMasterMk cId="1115300980" sldId="2147483648"/>
              <pc:sldLayoutMk cId="3752254860" sldId="2147483650"/>
              <ac:spMk id="10" creationId="{BD50EE81-E891-2C39-CE61-2D123E3A311B}"/>
            </ac:spMkLst>
          </pc:spChg>
          <pc:grpChg chg="add del mod">
            <ac:chgData name="Lawrence Stoker" userId="fa67a8f5ba9d7b8c" providerId="LiveId" clId="{19EED8E3-CBC4-41EB-AF88-07D43B187584}" dt="2025-10-03T00:54:49.336" v="1074" actId="478"/>
            <ac:grpSpMkLst>
              <pc:docMk/>
              <pc:sldMasterMk cId="1115300980" sldId="2147483648"/>
              <pc:sldLayoutMk cId="3752254860" sldId="2147483650"/>
              <ac:grpSpMk id="8" creationId="{681F1401-2821-900F-1354-A2583CBF9AE5}"/>
            </ac:grpSpMkLst>
          </pc:grpChg>
        </pc:sldLayoutChg>
        <pc:sldLayoutChg chg="addSp delSp modSp mod">
          <pc:chgData name="Lawrence Stoker" userId="fa67a8f5ba9d7b8c" providerId="LiveId" clId="{19EED8E3-CBC4-41EB-AF88-07D43B187584}" dt="2025-10-03T00:54:53.082" v="1075" actId="478"/>
          <pc:sldLayoutMkLst>
            <pc:docMk/>
            <pc:sldMasterMk cId="1115300980" sldId="2147483648"/>
            <pc:sldLayoutMk cId="1913965866" sldId="2147483651"/>
          </pc:sldLayoutMkLst>
          <pc:spChg chg="mod">
            <ac:chgData name="Lawrence Stoker" userId="fa67a8f5ba9d7b8c" providerId="LiveId" clId="{19EED8E3-CBC4-41EB-AF88-07D43B187584}" dt="2025-10-03T00:51:23.737" v="1017"/>
            <ac:spMkLst>
              <pc:docMk/>
              <pc:sldMasterMk cId="1115300980" sldId="2147483648"/>
              <pc:sldLayoutMk cId="1913965866" sldId="2147483651"/>
              <ac:spMk id="9" creationId="{F8A8E282-6711-E07F-0413-A687E097BECF}"/>
            </ac:spMkLst>
          </pc:spChg>
          <pc:spChg chg="mod">
            <ac:chgData name="Lawrence Stoker" userId="fa67a8f5ba9d7b8c" providerId="LiveId" clId="{19EED8E3-CBC4-41EB-AF88-07D43B187584}" dt="2025-10-03T00:51:23.737" v="1017"/>
            <ac:spMkLst>
              <pc:docMk/>
              <pc:sldMasterMk cId="1115300980" sldId="2147483648"/>
              <pc:sldLayoutMk cId="1913965866" sldId="2147483651"/>
              <ac:spMk id="10" creationId="{7528419D-1E1A-78BE-4654-C4C7CD7058EB}"/>
            </ac:spMkLst>
          </pc:spChg>
          <pc:spChg chg="mod">
            <ac:chgData name="Lawrence Stoker" userId="fa67a8f5ba9d7b8c" providerId="LiveId" clId="{19EED8E3-CBC4-41EB-AF88-07D43B187584}" dt="2025-10-03T00:52:24.359" v="1024"/>
            <ac:spMkLst>
              <pc:docMk/>
              <pc:sldMasterMk cId="1115300980" sldId="2147483648"/>
              <pc:sldLayoutMk cId="1913965866" sldId="2147483651"/>
              <ac:spMk id="12" creationId="{7F5F3078-03AF-C995-FA48-3859AA0646D3}"/>
            </ac:spMkLst>
          </pc:spChg>
          <pc:spChg chg="mod">
            <ac:chgData name="Lawrence Stoker" userId="fa67a8f5ba9d7b8c" providerId="LiveId" clId="{19EED8E3-CBC4-41EB-AF88-07D43B187584}" dt="2025-10-03T00:52:24.359" v="1024"/>
            <ac:spMkLst>
              <pc:docMk/>
              <pc:sldMasterMk cId="1115300980" sldId="2147483648"/>
              <pc:sldLayoutMk cId="1913965866" sldId="2147483651"/>
              <ac:spMk id="13" creationId="{3413174A-C9C6-A35B-C631-BFA659988235}"/>
            </ac:spMkLst>
          </pc:spChg>
          <pc:grpChg chg="add mod">
            <ac:chgData name="Lawrence Stoker" userId="fa67a8f5ba9d7b8c" providerId="LiveId" clId="{19EED8E3-CBC4-41EB-AF88-07D43B187584}" dt="2025-10-03T00:51:23.737" v="1017"/>
            <ac:grpSpMkLst>
              <pc:docMk/>
              <pc:sldMasterMk cId="1115300980" sldId="2147483648"/>
              <pc:sldLayoutMk cId="1913965866" sldId="2147483651"/>
              <ac:grpSpMk id="8" creationId="{5737248E-AE69-7D79-0160-13F595E84605}"/>
            </ac:grpSpMkLst>
          </pc:grpChg>
          <pc:grpChg chg="add del mod">
            <ac:chgData name="Lawrence Stoker" userId="fa67a8f5ba9d7b8c" providerId="LiveId" clId="{19EED8E3-CBC4-41EB-AF88-07D43B187584}" dt="2025-10-03T00:54:53.082" v="1075" actId="478"/>
            <ac:grpSpMkLst>
              <pc:docMk/>
              <pc:sldMasterMk cId="1115300980" sldId="2147483648"/>
              <pc:sldLayoutMk cId="1913965866" sldId="2147483651"/>
              <ac:grpSpMk id="11" creationId="{479BAF9F-8ACB-98D5-5560-8BFD4B2FB893}"/>
            </ac:grpSpMkLst>
          </pc:grpChg>
        </pc:sldLayoutChg>
        <pc:sldLayoutChg chg="addSp delSp modSp mod">
          <pc:chgData name="Lawrence Stoker" userId="fa67a8f5ba9d7b8c" providerId="LiveId" clId="{19EED8E3-CBC4-41EB-AF88-07D43B187584}" dt="2025-10-03T00:54:59.129" v="1078" actId="478"/>
          <pc:sldLayoutMkLst>
            <pc:docMk/>
            <pc:sldMasterMk cId="1115300980" sldId="2147483648"/>
            <pc:sldLayoutMk cId="2790280046" sldId="2147483652"/>
          </pc:sldLayoutMkLst>
          <pc:spChg chg="add del">
            <ac:chgData name="Lawrence Stoker" userId="fa67a8f5ba9d7b8c" providerId="LiveId" clId="{19EED8E3-CBC4-41EB-AF88-07D43B187584}" dt="2025-10-03T00:54:57.103" v="1077" actId="478"/>
            <ac:spMkLst>
              <pc:docMk/>
              <pc:sldMasterMk cId="1115300980" sldId="2147483648"/>
              <pc:sldLayoutMk cId="2790280046" sldId="2147483652"/>
              <ac:spMk id="2" creationId="{C2B90E03-B980-3B17-E152-A58E0289FB21}"/>
            </ac:spMkLst>
          </pc:spChg>
          <pc:spChg chg="mod">
            <ac:chgData name="Lawrence Stoker" userId="fa67a8f5ba9d7b8c" providerId="LiveId" clId="{19EED8E3-CBC4-41EB-AF88-07D43B187584}" dt="2025-10-03T00:52:36.620" v="1043"/>
            <ac:spMkLst>
              <pc:docMk/>
              <pc:sldMasterMk cId="1115300980" sldId="2147483648"/>
              <pc:sldLayoutMk cId="2790280046" sldId="2147483652"/>
              <ac:spMk id="10" creationId="{0340893B-FFE8-9E12-FF9D-336E13A2BCAE}"/>
            </ac:spMkLst>
          </pc:spChg>
          <pc:spChg chg="mod">
            <ac:chgData name="Lawrence Stoker" userId="fa67a8f5ba9d7b8c" providerId="LiveId" clId="{19EED8E3-CBC4-41EB-AF88-07D43B187584}" dt="2025-10-03T00:52:36.620" v="1043"/>
            <ac:spMkLst>
              <pc:docMk/>
              <pc:sldMasterMk cId="1115300980" sldId="2147483648"/>
              <pc:sldLayoutMk cId="2790280046" sldId="2147483652"/>
              <ac:spMk id="11" creationId="{5632BA65-C8E7-E483-71C5-F1E2835FDB13}"/>
            </ac:spMkLst>
          </pc:spChg>
          <pc:grpChg chg="add del mod">
            <ac:chgData name="Lawrence Stoker" userId="fa67a8f5ba9d7b8c" providerId="LiveId" clId="{19EED8E3-CBC4-41EB-AF88-07D43B187584}" dt="2025-10-03T00:54:59.129" v="1078" actId="478"/>
            <ac:grpSpMkLst>
              <pc:docMk/>
              <pc:sldMasterMk cId="1115300980" sldId="2147483648"/>
              <pc:sldLayoutMk cId="2790280046" sldId="2147483652"/>
              <ac:grpSpMk id="9" creationId="{2CBF3AA4-0904-A75F-AC80-ED5A2820304B}"/>
            </ac:grpSpMkLst>
          </pc:grpChg>
        </pc:sldLayoutChg>
        <pc:sldLayoutChg chg="addSp delSp modSp mod">
          <pc:chgData name="Lawrence Stoker" userId="fa67a8f5ba9d7b8c" providerId="LiveId" clId="{19EED8E3-CBC4-41EB-AF88-07D43B187584}" dt="2025-10-03T00:55:04.023" v="1079" actId="478"/>
          <pc:sldLayoutMkLst>
            <pc:docMk/>
            <pc:sldMasterMk cId="1115300980" sldId="2147483648"/>
            <pc:sldLayoutMk cId="1939813914" sldId="2147483653"/>
          </pc:sldLayoutMkLst>
          <pc:spChg chg="mod">
            <ac:chgData name="Lawrence Stoker" userId="fa67a8f5ba9d7b8c" providerId="LiveId" clId="{19EED8E3-CBC4-41EB-AF88-07D43B187584}" dt="2025-10-03T00:52:49.911" v="1049"/>
            <ac:spMkLst>
              <pc:docMk/>
              <pc:sldMasterMk cId="1115300980" sldId="2147483648"/>
              <pc:sldLayoutMk cId="1939813914" sldId="2147483653"/>
              <ac:spMk id="11" creationId="{F611DAE8-5FA4-243E-65E5-E1201E56B0FD}"/>
            </ac:spMkLst>
          </pc:spChg>
          <pc:spChg chg="mod">
            <ac:chgData name="Lawrence Stoker" userId="fa67a8f5ba9d7b8c" providerId="LiveId" clId="{19EED8E3-CBC4-41EB-AF88-07D43B187584}" dt="2025-10-03T00:52:49.911" v="1049"/>
            <ac:spMkLst>
              <pc:docMk/>
              <pc:sldMasterMk cId="1115300980" sldId="2147483648"/>
              <pc:sldLayoutMk cId="1939813914" sldId="2147483653"/>
              <ac:spMk id="12" creationId="{DF01D6E7-50CF-ED1A-7F07-0CA57D685869}"/>
            </ac:spMkLst>
          </pc:spChg>
          <pc:grpChg chg="add del mod">
            <ac:chgData name="Lawrence Stoker" userId="fa67a8f5ba9d7b8c" providerId="LiveId" clId="{19EED8E3-CBC4-41EB-AF88-07D43B187584}" dt="2025-10-03T00:55:04.023" v="1079" actId="478"/>
            <ac:grpSpMkLst>
              <pc:docMk/>
              <pc:sldMasterMk cId="1115300980" sldId="2147483648"/>
              <pc:sldLayoutMk cId="1939813914" sldId="2147483653"/>
              <ac:grpSpMk id="10" creationId="{97AA8559-D779-0224-3A52-41EB1649F254}"/>
            </ac:grpSpMkLst>
          </pc:grpChg>
        </pc:sldLayoutChg>
        <pc:sldLayoutChg chg="addSp delSp modSp mod">
          <pc:chgData name="Lawrence Stoker" userId="fa67a8f5ba9d7b8c" providerId="LiveId" clId="{19EED8E3-CBC4-41EB-AF88-07D43B187584}" dt="2025-10-03T00:55:11.218" v="1080" actId="478"/>
          <pc:sldLayoutMkLst>
            <pc:docMk/>
            <pc:sldMasterMk cId="1115300980" sldId="2147483648"/>
            <pc:sldLayoutMk cId="1187764418" sldId="2147483654"/>
          </pc:sldLayoutMkLst>
          <pc:spChg chg="mod">
            <ac:chgData name="Lawrence Stoker" userId="fa67a8f5ba9d7b8c" providerId="LiveId" clId="{19EED8E3-CBC4-41EB-AF88-07D43B187584}" dt="2025-10-03T00:53:01.764" v="1064"/>
            <ac:spMkLst>
              <pc:docMk/>
              <pc:sldMasterMk cId="1115300980" sldId="2147483648"/>
              <pc:sldLayoutMk cId="1187764418" sldId="2147483654"/>
              <ac:spMk id="8" creationId="{BB2F1B41-8C8A-4090-0546-5E7B1E8D00F9}"/>
            </ac:spMkLst>
          </pc:spChg>
          <pc:spChg chg="mod">
            <ac:chgData name="Lawrence Stoker" userId="fa67a8f5ba9d7b8c" providerId="LiveId" clId="{19EED8E3-CBC4-41EB-AF88-07D43B187584}" dt="2025-10-03T00:53:01.764" v="1064"/>
            <ac:spMkLst>
              <pc:docMk/>
              <pc:sldMasterMk cId="1115300980" sldId="2147483648"/>
              <pc:sldLayoutMk cId="1187764418" sldId="2147483654"/>
              <ac:spMk id="9" creationId="{A940DB7B-5123-4FCD-D208-618500FB7787}"/>
            </ac:spMkLst>
          </pc:spChg>
          <pc:grpChg chg="add del mod">
            <ac:chgData name="Lawrence Stoker" userId="fa67a8f5ba9d7b8c" providerId="LiveId" clId="{19EED8E3-CBC4-41EB-AF88-07D43B187584}" dt="2025-10-03T00:55:11.218" v="1080" actId="478"/>
            <ac:grpSpMkLst>
              <pc:docMk/>
              <pc:sldMasterMk cId="1115300980" sldId="2147483648"/>
              <pc:sldLayoutMk cId="1187764418" sldId="2147483654"/>
              <ac:grpSpMk id="7" creationId="{797F829C-4A68-E580-D308-64F233EE96C1}"/>
            </ac:grpSpMkLst>
          </pc:gr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9CD65-807B-41FD-BAB1-825FC07E80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8BD76-5399-4215-94CB-EAE57160E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8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Implementing the CIM is a 3-legged stool.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8BD76-5399-4215-94CB-EAE57160EE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2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coding is the crucial component of this effort.  However, meshing strategy is just as important.  The entire processes controls the accuracy of the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8BD76-5399-4215-94CB-EAE57160EE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5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Baseline validation model, which is Model 2 in the ERSI effort.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8BD76-5399-4215-94CB-EAE57160EE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6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8030F5-598B-A410-EC1A-58DEB2393E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A13B6-AE26-BDA4-0AC3-9874BB37B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09993"/>
            <a:ext cx="12192000" cy="1655762"/>
          </a:xfrm>
          <a:solidFill>
            <a:schemeClr val="bg1">
              <a:lumMod val="50000"/>
              <a:alpha val="84000"/>
            </a:schemeClr>
          </a:solidFill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B5C870-5F1E-D6D8-8EA7-4FBE511E70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550" y="3901823"/>
            <a:ext cx="4743450" cy="1773925"/>
          </a:xfrm>
          <a:solidFill>
            <a:schemeClr val="bg1">
              <a:lumMod val="50000"/>
              <a:alpha val="84000"/>
            </a:schemeClr>
          </a:solidFill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8B8A6-94B1-74E2-E66D-9B221336B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E8D8-54C8-4C6F-B034-7352A0904350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868A9-B298-5E9A-F018-B77BE883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BC2D3-8CF9-EE88-1D59-188E665E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2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1E3BF-327A-E9DF-3AD2-B89499D0C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93593-B2F6-588E-A110-738F52A5F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B735C-5AF1-AB55-D966-56B5BD5E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6435-CB40-406A-9417-A9CCE17CFE65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E5432-77ED-8D0C-E911-6323EB56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3A94F-F978-7AA1-5D07-ED117B75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E14C5-7E7B-3AFC-B7D3-15B4E957E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DFC23-4FE5-5B5C-7D33-4B7C95E8C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64430-2753-2C6F-4AD6-E0B9AFCB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CC7B2-2401-4916-BD6B-8DE420D806B5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175A1-67B4-A2C7-F36C-7B8F4AE4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BA78A-D468-5929-BDCA-8CEED2E6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6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6C38-4F80-47E0-B82F-E05FD017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E5A0D6-5749-479F-8FB4-84B9F75E6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FBAE4-D917-4934-AF0C-1170F131962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4C6560D1-4BBD-4BD5-83B8-E4FBD732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98" y="6595938"/>
            <a:ext cx="1585775" cy="19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72402AF-EE3D-4C86-A36F-F6BBDCB93B64}" type="datetime1">
              <a:rPr lang="en-US" smtClean="0"/>
              <a:t>10/2/2025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7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1836A-3FE8-B84A-F5FC-429AAFA56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942D1-8C7A-FA5E-7635-2D8205397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7A060-9BB2-452B-50C4-416159AF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D1EC-063C-4E07-8241-413B4830D394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D8C3A-F5B6-08AC-729B-CC197272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A34CB-4952-6E18-6C55-4DD2DB25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61982-D32C-12F9-B577-65F7332D4FFD}"/>
              </a:ext>
            </a:extLst>
          </p:cNvPr>
          <p:cNvSpPr/>
          <p:nvPr userDrawn="1"/>
        </p:nvSpPr>
        <p:spPr>
          <a:xfrm>
            <a:off x="285750" y="761999"/>
            <a:ext cx="11620499" cy="666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5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0040-01CE-C179-4BB5-6EC13055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6812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4D309-1D94-4480-0348-90431935B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B5C9E-83F1-03BF-41AF-CDBF2EDA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73C6-B2FD-42BB-AE26-8E3DB580BEED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941DB-D5C3-FB3C-10F8-DE0310CA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EAA62-F665-43EE-B2EE-C5C7E7CC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06E9E4-1189-BF81-16C3-DBCE23724439}"/>
              </a:ext>
            </a:extLst>
          </p:cNvPr>
          <p:cNvSpPr/>
          <p:nvPr userDrawn="1"/>
        </p:nvSpPr>
        <p:spPr>
          <a:xfrm>
            <a:off x="831851" y="4425947"/>
            <a:ext cx="10515599" cy="60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90E03-B980-3B17-E152-A58E0289F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74858-7DE2-CA85-0171-81F0B8241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08062"/>
            <a:ext cx="5181600" cy="51689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AEAC-7918-50A4-4C16-F7954F546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08062"/>
            <a:ext cx="5181600" cy="5168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9AD69-3245-E7BC-8A64-039BBE9A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5EF0-99C4-42E7-956C-A79083BF783A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CF7F7-F17F-0406-C25C-4B9ED135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9C341-3152-6353-4CED-D6C8A58A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75356A-BE7E-C217-80D8-EF4816503E8B}"/>
              </a:ext>
            </a:extLst>
          </p:cNvPr>
          <p:cNvSpPr/>
          <p:nvPr userDrawn="1"/>
        </p:nvSpPr>
        <p:spPr>
          <a:xfrm>
            <a:off x="285750" y="761999"/>
            <a:ext cx="11620499" cy="666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8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032A-DE32-E8EC-104E-25DB3A8D0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FDDDB-7837-E13A-CC85-37440DA72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3BB0B-BDC2-DFE3-D1CC-5E9A60A76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806E29-3FFF-688B-7457-0F30EAC62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72559-EA3C-FBBD-A072-43E891E19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FC43B-32EF-D138-F65C-70470120E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0927A-8D55-4314-A06D-FE01E288682B}" type="datetime1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5EA3F-1A01-03FE-C36B-4396CD93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29AF7-A39B-29E8-4C98-2B3356CC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1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FF54-E6E6-3DC4-1054-6C836D134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CA600-196C-76B7-1DA8-0A947033B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4E39-9D6C-4F7B-9FCC-216E853EB42F}" type="datetime1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1ECFB-50D3-BAB6-B910-DFF50E13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72103-AAD2-6436-9AF9-F10A4D38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43667-5D5F-A768-F426-26D1DAC98C48}"/>
              </a:ext>
            </a:extLst>
          </p:cNvPr>
          <p:cNvSpPr/>
          <p:nvPr userDrawn="1"/>
        </p:nvSpPr>
        <p:spPr>
          <a:xfrm>
            <a:off x="285750" y="761999"/>
            <a:ext cx="11620499" cy="666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6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8F47D-1216-D545-AFDB-267811E6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A73E-9E1D-48BA-A080-259C8563B6D4}" type="datetime1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6E444-225B-A1A9-D5A0-1F53F2DA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D5CF8-534E-2CED-E985-07A863E7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0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28AAD-704D-72BC-C679-BD9AC29E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AA2AC-C88B-DB17-41AE-669FBABB0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79C2F-27B1-A99D-8AB2-E4D4A3396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945C3-4DE0-E836-5A8B-708B0A55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C0A9-2D79-4E07-B443-91529CFB855F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BE0CB-53D8-F962-AC6C-B5C706A3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E8259-C5C9-DD4F-D8D6-5884971F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4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0B49-2AA9-9B11-2241-19D4D686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BE8B55-E89C-FC2D-5D49-3B2950A7B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2D0E8-100D-389F-62AC-1394880D6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74861-2668-9D0C-4C47-D9770055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0A8E5-670A-4818-A574-AEDE86D1A9EC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B714F-0CB3-04FA-9CE5-52B925CB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94988-6D05-74AE-08E3-C3F06AEA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1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2B017-A13B-7A07-F10E-FE397DB3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36525"/>
            <a:ext cx="11620499" cy="587374"/>
          </a:xfrm>
          <a:prstGeom prst="rect">
            <a:avLst/>
          </a:prstGeom>
          <a:solidFill>
            <a:schemeClr val="bg1">
              <a:lumMod val="50000"/>
              <a:alpha val="84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DB927-753D-AAE5-48BB-EFD310924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914400"/>
            <a:ext cx="11620499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1C54E-8311-D3B6-6206-02F555EC8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71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138F3-9660-4BB2-8AAA-F648EAFB1AC2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4DE1-7E5C-B0DD-E43D-A97B0F872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1349" y="6356350"/>
            <a:ext cx="582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©2025 Lawrence Stoker,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8558D-250C-AF9E-9644-6FC752FF3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304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8484002D-BC51-4A39-8297-38F5549E307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913A71-A67E-B6A8-A970-876CD173F9F2}"/>
              </a:ext>
            </a:extLst>
          </p:cNvPr>
          <p:cNvGrpSpPr/>
          <p:nvPr userDrawn="1"/>
        </p:nvGrpSpPr>
        <p:grpSpPr>
          <a:xfrm>
            <a:off x="-76838" y="6395834"/>
            <a:ext cx="628698" cy="461665"/>
            <a:chOff x="-68528" y="30480"/>
            <a:chExt cx="628698" cy="4616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81E244-9B65-ED4D-F871-0693E5BFF2B2}"/>
                </a:ext>
              </a:extLst>
            </p:cNvPr>
            <p:cNvSpPr/>
            <p:nvPr/>
          </p:nvSpPr>
          <p:spPr>
            <a:xfrm>
              <a:off x="73912" y="81518"/>
              <a:ext cx="486258" cy="33969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984717-1B83-0859-B273-92A6147433AF}"/>
                </a:ext>
              </a:extLst>
            </p:cNvPr>
            <p:cNvSpPr txBox="1"/>
            <p:nvPr/>
          </p:nvSpPr>
          <p:spPr>
            <a:xfrm>
              <a:off x="-68528" y="30480"/>
              <a:ext cx="6286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spc="-500">
                  <a:latin typeface="BankGothic" panose="02000500000000000000" pitchFamily="2" charset="0"/>
                </a:rPr>
                <a:t>S</a:t>
              </a:r>
              <a:r>
                <a:rPr lang="en-US" sz="2400" b="1" i="1" spc="-500">
                  <a:latin typeface="Cambria Math" panose="02040503050406030204" pitchFamily="18" charset="0"/>
                  <a:ea typeface="Cambria Math" panose="02040503050406030204" pitchFamily="18" charset="0"/>
                </a:rPr>
                <a:t>∫</a:t>
              </a:r>
              <a:r>
                <a:rPr lang="en-US" sz="2400" b="1" i="1" spc="-500">
                  <a:latin typeface="BankGothic" panose="02000500000000000000" pitchFamily="2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30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Gadugi" panose="020B0502040204020203" pitchFamily="34" charset="0"/>
          <a:ea typeface="Gadugi" panose="020B05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dugi" panose="020B0502040204020203" pitchFamily="34" charset="0"/>
          <a:ea typeface="Gadugi" panose="020B0502040204020203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wrenceStokerPE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grow.net/applications/DTDHandbook/default.aspx" TargetMode="External"/><Relationship Id="rId2" Type="http://schemas.openxmlformats.org/officeDocument/2006/relationships/hyperlink" Target="https://www.afgrow.net/workshop/workshop-proceedings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B4C4-9454-0A29-6EF9-17BB6A88D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Getting Started with STOKE</a:t>
            </a:r>
            <a:br>
              <a:rPr lang="en-US"/>
            </a:br>
            <a:r>
              <a:rPr lang="en-US"/>
              <a:t>(STress intensity Or K Extractor)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D9C0D-5141-8AA1-0469-33B54E91A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8550" y="3901824"/>
            <a:ext cx="4743450" cy="1403824"/>
          </a:xfrm>
        </p:spPr>
        <p:txBody>
          <a:bodyPr>
            <a:normAutofit/>
          </a:bodyPr>
          <a:lstStyle/>
          <a:p>
            <a:r>
              <a:rPr lang="en-US" dirty="0"/>
              <a:t>Lawrence Charles </a:t>
            </a:r>
            <a:r>
              <a:rPr lang="en-US"/>
              <a:t>Stoker III, PE</a:t>
            </a:r>
          </a:p>
          <a:p>
            <a:r>
              <a:rPr lang="en-US"/>
              <a:t>TN License #132718</a:t>
            </a:r>
          </a:p>
          <a:p>
            <a:r>
              <a:rPr lang="en-US">
                <a:solidFill>
                  <a:schemeClr val="accent5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LawrenceStokerPE@gmail.com</a:t>
            </a:r>
            <a:r>
              <a:rPr lang="en-US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322BDB4D-B5B2-D6AA-7EB4-7B4AFA9D77F1}"/>
              </a:ext>
            </a:extLst>
          </p:cNvPr>
          <p:cNvSpPr txBox="1">
            <a:spLocks/>
          </p:cNvSpPr>
          <p:nvPr/>
        </p:nvSpPr>
        <p:spPr>
          <a:xfrm>
            <a:off x="0" y="3901823"/>
            <a:ext cx="2619375" cy="917828"/>
          </a:xfrm>
          <a:prstGeom prst="rect">
            <a:avLst/>
          </a:prstGeom>
          <a:solidFill>
            <a:schemeClr val="bg1">
              <a:lumMod val="50000"/>
              <a:alpha val="84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02 Sept 2025</a:t>
            </a:r>
          </a:p>
          <a:p>
            <a:pPr algn="ctr"/>
            <a:r>
              <a:rPr lang="en-US"/>
              <a:t>Rev -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76734C-D8B3-F03D-373C-82867FA3872D}"/>
              </a:ext>
            </a:extLst>
          </p:cNvPr>
          <p:cNvSpPr/>
          <p:nvPr/>
        </p:nvSpPr>
        <p:spPr>
          <a:xfrm>
            <a:off x="67733" y="6282268"/>
            <a:ext cx="6613053" cy="533206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9D92BD-3139-6718-A2DA-8A04DFB23DBE}"/>
              </a:ext>
            </a:extLst>
          </p:cNvPr>
          <p:cNvSpPr txBox="1"/>
          <p:nvPr/>
        </p:nvSpPr>
        <p:spPr>
          <a:xfrm>
            <a:off x="-134683" y="6053992"/>
            <a:ext cx="6899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spc="-300">
                <a:latin typeface="BankGothic" panose="02000500000000000000" pitchFamily="2" charset="0"/>
              </a:rPr>
              <a:t>Stoker Enterprises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F8D1F3-C1C6-8D41-7E2C-E75D6506DE37}"/>
              </a:ext>
            </a:extLst>
          </p:cNvPr>
          <p:cNvGrpSpPr/>
          <p:nvPr/>
        </p:nvGrpSpPr>
        <p:grpSpPr>
          <a:xfrm>
            <a:off x="-151619" y="5237912"/>
            <a:ext cx="1787090" cy="1107996"/>
            <a:chOff x="-144728" y="0"/>
            <a:chExt cx="1787090" cy="110799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17483D-8EE1-B7B7-32F8-7C58D7205EF1}"/>
                </a:ext>
              </a:extLst>
            </p:cNvPr>
            <p:cNvSpPr/>
            <p:nvPr/>
          </p:nvSpPr>
          <p:spPr>
            <a:xfrm>
              <a:off x="73912" y="81518"/>
              <a:ext cx="1568450" cy="9144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E907FA-CF28-2B6D-E445-F2C42B03DD73}"/>
                </a:ext>
              </a:extLst>
            </p:cNvPr>
            <p:cNvSpPr txBox="1"/>
            <p:nvPr/>
          </p:nvSpPr>
          <p:spPr>
            <a:xfrm>
              <a:off x="-144728" y="0"/>
              <a:ext cx="173957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i="1" spc="-500">
                  <a:latin typeface="BankGothic" panose="02000500000000000000" pitchFamily="2" charset="0"/>
                </a:rPr>
                <a:t>S</a:t>
              </a:r>
              <a:r>
                <a:rPr lang="en-US" sz="6600" b="1" i="1" spc="-500">
                  <a:latin typeface="Cambria Math" panose="02040503050406030204" pitchFamily="18" charset="0"/>
                  <a:ea typeface="Cambria Math" panose="02040503050406030204" pitchFamily="18" charset="0"/>
                </a:rPr>
                <a:t>∫</a:t>
              </a:r>
              <a:r>
                <a:rPr lang="en-US" sz="6600" b="1" i="1" spc="-500">
                  <a:latin typeface="BankGothic" panose="02000500000000000000" pitchFamily="2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36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11178-C50D-64F4-1661-AE3D1123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Meshing Approach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8A05AC-2686-50AE-22B9-9CBB41D81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46" y="1389820"/>
            <a:ext cx="3710754" cy="4776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0FB96-F89B-212D-721A-CA93CB7F32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1279" y="1389820"/>
            <a:ext cx="4144385" cy="5112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9E1DF9-55AD-7315-FA09-EAB3E820B370}"/>
              </a:ext>
            </a:extLst>
          </p:cNvPr>
          <p:cNvSpPr txBox="1"/>
          <p:nvPr/>
        </p:nvSpPr>
        <p:spPr>
          <a:xfrm>
            <a:off x="1422527" y="1820575"/>
            <a:ext cx="1925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CPYRAM13 Elements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BEAB96-9CC1-DD6E-A8E4-3F0AFB1905D3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>
            <a:off x="3347964" y="2143741"/>
            <a:ext cx="733386" cy="40041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7BF102-A7F1-2746-E0E7-9A4AC3C04FF2}"/>
              </a:ext>
            </a:extLst>
          </p:cNvPr>
          <p:cNvSpPr txBox="1"/>
          <p:nvPr/>
        </p:nvSpPr>
        <p:spPr>
          <a:xfrm>
            <a:off x="10220770" y="4092332"/>
            <a:ext cx="1792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CTETRA10 Elements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(Buffer Zone)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979068D-C004-E9E4-5734-3C6BDFB791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708022" y="4092332"/>
            <a:ext cx="512748" cy="138499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114061C-A171-352A-B787-5E4A12762FCA}"/>
              </a:ext>
            </a:extLst>
          </p:cNvPr>
          <p:cNvCxnSpPr>
            <a:cxnSpLocks/>
          </p:cNvCxnSpPr>
          <p:nvPr/>
        </p:nvCxnSpPr>
        <p:spPr bwMode="auto">
          <a:xfrm flipV="1">
            <a:off x="6793907" y="5665862"/>
            <a:ext cx="264812" cy="132973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0322C-D069-7B05-691C-A4EBD13C9889}"/>
              </a:ext>
            </a:extLst>
          </p:cNvPr>
          <p:cNvCxnSpPr>
            <a:cxnSpLocks/>
          </p:cNvCxnSpPr>
          <p:nvPr/>
        </p:nvCxnSpPr>
        <p:spPr bwMode="auto">
          <a:xfrm flipH="1">
            <a:off x="6331841" y="5798835"/>
            <a:ext cx="46206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E9C103-CE3F-0A3F-BAD4-4FF394D322C4}"/>
              </a:ext>
            </a:extLst>
          </p:cNvPr>
          <p:cNvSpPr txBox="1"/>
          <p:nvPr/>
        </p:nvSpPr>
        <p:spPr>
          <a:xfrm>
            <a:off x="4449452" y="5674408"/>
            <a:ext cx="1930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</a:t>
            </a:r>
            <a:r>
              <a:rPr lang="en-US" sz="1800" baseline="-250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total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/3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(0.00833” shown)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3ACE321-D900-1E37-43A7-132DC855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10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AF90D24-7867-3A3E-D007-066523A6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2349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855A-FFBA-D986-4DC3-C94780C5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Meshing Approach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61149-6ECA-BE4C-374C-A4465FE76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56" y="1220585"/>
            <a:ext cx="6745560" cy="42769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13F1B5-2CF6-D4E5-AA3E-23266EBCEEA3}"/>
              </a:ext>
            </a:extLst>
          </p:cNvPr>
          <p:cNvSpPr txBox="1"/>
          <p:nvPr/>
        </p:nvSpPr>
        <p:spPr>
          <a:xfrm>
            <a:off x="4696732" y="5637415"/>
            <a:ext cx="2616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</a:t>
            </a:r>
            <a:r>
              <a:rPr lang="en-US" sz="1800" baseline="-250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total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= 0.25c, bias = 0.75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5CD0861-5ECA-0FC3-361B-461F7278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11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3A9A6880-62CF-9DC8-2805-1CC2CF3B9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6533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CB36E-9726-FCF1-4C7D-F40D752C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Inputs for STOKE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50B4C-7237-388D-A4B0-7A897C771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939" y="884852"/>
            <a:ext cx="5367192" cy="5654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9F22CC-D12C-B741-B311-BB42CDF7AD42}"/>
              </a:ext>
            </a:extLst>
          </p:cNvPr>
          <p:cNvSpPr txBox="1"/>
          <p:nvPr/>
        </p:nvSpPr>
        <p:spPr>
          <a:xfrm>
            <a:off x="680886" y="1737613"/>
            <a:ext cx="3162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Gadugi" panose="020B0502040204020203" pitchFamily="34" charset="0"/>
                <a:ea typeface="Gadugi" panose="020B0502040204020203" pitchFamily="34" charset="0"/>
              </a:rPr>
              <a:t>STOKE Excel-based GUI</a:t>
            </a:r>
            <a:endParaRPr lang="en-US" sz="2000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6FA879-20C0-3B2C-D030-200B6DA12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12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EB8AC39-F0E3-4902-817B-08759A50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7825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F7F3-43B7-9A13-E448-5BD779E4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Inputs for STOKE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31BD6F-AC7D-1FDE-59E3-812B134BE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A400E-4899-CD1E-5A97-74169FF5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2CBEF-3C1B-DD06-C1F6-AE2BE6C9FCC3}"/>
              </a:ext>
            </a:extLst>
          </p:cNvPr>
          <p:cNvSpPr txBox="1"/>
          <p:nvPr/>
        </p:nvSpPr>
        <p:spPr>
          <a:xfrm>
            <a:off x="159517" y="1063588"/>
            <a:ext cx="250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On “Home” sheet: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prstClr val="black"/>
                </a:solidFill>
              </a:rPr>
              <a:t>Step </a:t>
            </a:r>
            <a:r>
              <a:rPr lang="en-US" sz="1600" b="1" u="sng" dirty="0">
                <a:solidFill>
                  <a:prstClr val="black"/>
                </a:solidFill>
              </a:rPr>
              <a:t>1: Enter global info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F5708C-1918-443F-546F-B7184B20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565" y="1584216"/>
            <a:ext cx="7829084" cy="36895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1DAD86-DD62-4BB0-E63B-C88BFF561CD3}"/>
              </a:ext>
            </a:extLst>
          </p:cNvPr>
          <p:cNvSpPr txBox="1"/>
          <p:nvPr/>
        </p:nvSpPr>
        <p:spPr>
          <a:xfrm>
            <a:off x="1919145" y="5625135"/>
            <a:ext cx="2182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Crack origin (global)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EC6F00-4D14-E87E-340B-0D2A8E3A9D98}"/>
              </a:ext>
            </a:extLst>
          </p:cNvPr>
          <p:cNvSpPr txBox="1"/>
          <p:nvPr/>
        </p:nvSpPr>
        <p:spPr>
          <a:xfrm>
            <a:off x="3775187" y="5631173"/>
            <a:ext cx="4148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Crack CSYS orientation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(crack plane MUST be on local X-Z plane)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FDB2BC90-0CEC-AA60-3F50-A860772ED32E}"/>
              </a:ext>
            </a:extLst>
          </p:cNvPr>
          <p:cNvSpPr/>
          <p:nvPr/>
        </p:nvSpPr>
        <p:spPr>
          <a:xfrm rot="5400000">
            <a:off x="4900333" y="4435509"/>
            <a:ext cx="366731" cy="202460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C722D01-5EFD-044E-F358-64C31ED30D2A}"/>
              </a:ext>
            </a:extLst>
          </p:cNvPr>
          <p:cNvSpPr/>
          <p:nvPr/>
        </p:nvSpPr>
        <p:spPr>
          <a:xfrm rot="5400000">
            <a:off x="3495730" y="5143553"/>
            <a:ext cx="366731" cy="62719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EBFB37-C03A-0BBE-070D-D3D634FB19ED}"/>
              </a:ext>
            </a:extLst>
          </p:cNvPr>
          <p:cNvSpPr txBox="1"/>
          <p:nvPr/>
        </p:nvSpPr>
        <p:spPr>
          <a:xfrm>
            <a:off x="4430668" y="1063588"/>
            <a:ext cx="5702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Example image provided in STOKE interface for reference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Numbers in input table do not need to match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83266F7-C908-4161-D2F4-2E6D6A0722BD}"/>
              </a:ext>
            </a:extLst>
          </p:cNvPr>
          <p:cNvCxnSpPr/>
          <p:nvPr/>
        </p:nvCxnSpPr>
        <p:spPr>
          <a:xfrm flipH="1">
            <a:off x="9086248" y="1402142"/>
            <a:ext cx="510139" cy="6961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68C9B2-F27E-17C0-5570-003A7E112740}"/>
              </a:ext>
            </a:extLst>
          </p:cNvPr>
          <p:cNvCxnSpPr>
            <a:cxnSpLocks/>
          </p:cNvCxnSpPr>
          <p:nvPr/>
        </p:nvCxnSpPr>
        <p:spPr>
          <a:xfrm flipV="1">
            <a:off x="3775187" y="2958624"/>
            <a:ext cx="2844920" cy="1363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DDEB720-92F4-0664-33A9-41A0E974E2C1}"/>
              </a:ext>
            </a:extLst>
          </p:cNvPr>
          <p:cNvCxnSpPr>
            <a:cxnSpLocks/>
          </p:cNvCxnSpPr>
          <p:nvPr/>
        </p:nvCxnSpPr>
        <p:spPr>
          <a:xfrm flipV="1">
            <a:off x="4430668" y="3429000"/>
            <a:ext cx="3182915" cy="8927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03C7D8B-E7C0-FCF7-4605-79D746801A0C}"/>
              </a:ext>
            </a:extLst>
          </p:cNvPr>
          <p:cNvCxnSpPr>
            <a:cxnSpLocks/>
          </p:cNvCxnSpPr>
          <p:nvPr/>
        </p:nvCxnSpPr>
        <p:spPr>
          <a:xfrm flipV="1">
            <a:off x="5197647" y="3801979"/>
            <a:ext cx="2415936" cy="4713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2E4E3D-EB47-1B89-9350-CBFEB7854A04}"/>
              </a:ext>
            </a:extLst>
          </p:cNvPr>
          <p:cNvCxnSpPr>
            <a:cxnSpLocks/>
          </p:cNvCxnSpPr>
          <p:nvPr/>
        </p:nvCxnSpPr>
        <p:spPr>
          <a:xfrm flipV="1">
            <a:off x="5849633" y="4181878"/>
            <a:ext cx="1051681" cy="914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216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72A7D-E092-842A-5B36-A3A623611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FA49CD-DA32-FC77-0ACB-3C03526F5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543050"/>
            <a:ext cx="11877675" cy="3771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526332-E78A-1172-5839-918A1E53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Inputs for STOKE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36D33-E19D-ADAF-F23A-60AA983C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1E4A8-3B81-F83E-2947-AA8793D93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E2F053-18FE-698D-867E-FA0CD6E88B07}"/>
              </a:ext>
            </a:extLst>
          </p:cNvPr>
          <p:cNvSpPr txBox="1"/>
          <p:nvPr/>
        </p:nvSpPr>
        <p:spPr>
          <a:xfrm>
            <a:off x="136691" y="1063588"/>
            <a:ext cx="2547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prstClr val="black"/>
                </a:solidFill>
              </a:rPr>
              <a:t>Step 1: Enter global info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F52C5A-1D9A-0331-F75A-016F2C7B3402}"/>
              </a:ext>
            </a:extLst>
          </p:cNvPr>
          <p:cNvSpPr txBox="1"/>
          <p:nvPr/>
        </p:nvSpPr>
        <p:spPr>
          <a:xfrm>
            <a:off x="1136740" y="2380339"/>
            <a:ext cx="30948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More detail in following slides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28AC4F-9396-6AD9-4FE0-924000741B85}"/>
              </a:ext>
            </a:extLst>
          </p:cNvPr>
          <p:cNvCxnSpPr>
            <a:cxnSpLocks/>
          </p:cNvCxnSpPr>
          <p:nvPr/>
        </p:nvCxnSpPr>
        <p:spPr>
          <a:xfrm>
            <a:off x="4231626" y="2549616"/>
            <a:ext cx="199042" cy="485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92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D7663-6831-5BFB-62C5-2550A6770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057FC1-7614-6640-0B95-1E32E1011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881187"/>
            <a:ext cx="11306175" cy="3095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0AEA56-0489-F60F-3163-BEDC3296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Inputs for STOKE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940E4-1F86-C7FB-7400-71084C20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D92D8-04F9-D870-7FFF-BE81D44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492B53-3886-FBAE-DCA5-9891DE164B41}"/>
              </a:ext>
            </a:extLst>
          </p:cNvPr>
          <p:cNvSpPr txBox="1"/>
          <p:nvPr/>
        </p:nvSpPr>
        <p:spPr>
          <a:xfrm>
            <a:off x="136691" y="1063588"/>
            <a:ext cx="2547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prstClr val="black"/>
                </a:solidFill>
              </a:rPr>
              <a:t>Step 1: Enter global info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7C432D-245D-100F-17C3-9C52202A6251}"/>
              </a:ext>
            </a:extLst>
          </p:cNvPr>
          <p:cNvSpPr txBox="1"/>
          <p:nvPr/>
        </p:nvSpPr>
        <p:spPr>
          <a:xfrm>
            <a:off x="3479060" y="1306235"/>
            <a:ext cx="7537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c, t_total, radial elements, and crack front elements must all match your FEM.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c gets a little tricky for arbitrary crack shapes but still works.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DBA846-ED80-718C-FE00-7747F6AD3987}"/>
              </a:ext>
            </a:extLst>
          </p:cNvPr>
          <p:cNvCxnSpPr>
            <a:cxnSpLocks/>
          </p:cNvCxnSpPr>
          <p:nvPr/>
        </p:nvCxnSpPr>
        <p:spPr>
          <a:xfrm flipV="1">
            <a:off x="2828260" y="4976812"/>
            <a:ext cx="0" cy="5749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F9AA19-94BE-70BE-C3FE-C16565C869E0}"/>
              </a:ext>
            </a:extLst>
          </p:cNvPr>
          <p:cNvSpPr txBox="1"/>
          <p:nvPr/>
        </p:nvSpPr>
        <p:spPr>
          <a:xfrm>
            <a:off x="2160753" y="5551764"/>
            <a:ext cx="8501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This section is a relic from previous nodal search algorithms.</a:t>
            </a:r>
            <a:endParaRPr lang="en-US" sz="16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An Inverse Distance Weighting (IDW) method is used now, so these must remain blank.</a:t>
            </a:r>
          </a:p>
        </p:txBody>
      </p:sp>
    </p:spTree>
    <p:extLst>
      <p:ext uri="{BB962C8B-B14F-4D97-AF65-F5344CB8AC3E}">
        <p14:creationId xmlns:p14="http://schemas.microsoft.com/office/powerpoint/2010/main" val="2855969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86A2E-5C08-CDB3-1D50-26266C405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00EBAE-1FED-EE8F-C0B4-EC10D186A9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223"/>
          <a:stretch>
            <a:fillRect/>
          </a:stretch>
        </p:blipFill>
        <p:spPr>
          <a:xfrm>
            <a:off x="1722153" y="1741831"/>
            <a:ext cx="8501751" cy="21697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1A763-B84E-EEFF-1123-CE8746B6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Inputs for STOKE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0AB90-DEC6-187C-9D3D-57DA2BAC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0937E-ADE2-8105-EBB8-79FD3737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AD31B6-7C2D-40FF-B03B-FCC865A71AF6}"/>
              </a:ext>
            </a:extLst>
          </p:cNvPr>
          <p:cNvSpPr txBox="1"/>
          <p:nvPr/>
        </p:nvSpPr>
        <p:spPr>
          <a:xfrm>
            <a:off x="136691" y="1063588"/>
            <a:ext cx="2547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>
                <a:solidFill>
                  <a:prstClr val="black"/>
                </a:solidFill>
              </a:rPr>
              <a:t>Step 1: Enter global info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DD2813-99F7-17B9-F11E-912AE528E984}"/>
              </a:ext>
            </a:extLst>
          </p:cNvPr>
          <p:cNvSpPr txBox="1"/>
          <p:nvPr/>
        </p:nvSpPr>
        <p:spPr>
          <a:xfrm>
            <a:off x="3294375" y="1157056"/>
            <a:ext cx="6929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You must specify each of the green cells.  Plane stress/strain seems most stable using “0” (determined based on the crack tip node).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38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E705-43DB-498C-9D96-3F3EF10C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Inputs for STOKE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4E2BDF-E3FC-A22D-D733-028BBF25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DC99B-88DF-257B-DC8E-1CF391D3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DCC31-C4AD-C715-CC13-81BB0BF7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16" y="1698769"/>
            <a:ext cx="8963767" cy="4572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191663-773D-1E9B-01F0-49545788590E}"/>
              </a:ext>
            </a:extLst>
          </p:cNvPr>
          <p:cNvSpPr txBox="1"/>
          <p:nvPr/>
        </p:nvSpPr>
        <p:spPr>
          <a:xfrm>
            <a:off x="3807584" y="1029351"/>
            <a:ext cx="4576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tx1"/>
                </a:solidFill>
              </a:rPr>
              <a:t>Step 2: Enter </a:t>
            </a:r>
            <a:r>
              <a:rPr lang="en-US" sz="1600" b="1" u="sng">
                <a:solidFill>
                  <a:schemeClr val="tx1"/>
                </a:solidFill>
              </a:rPr>
              <a:t>nodal info on “CrackTube” sheet</a:t>
            </a:r>
          </a:p>
          <a:p>
            <a:pPr algn="ctr"/>
            <a:r>
              <a:rPr lang="en-US" sz="1600"/>
              <a:t>Must be in this format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36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9127-CD94-0F01-5AF9-E96677C7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Inputs for STOKE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A290D-1BD6-459D-53A2-4C54A7FB7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71573-ED77-5974-2157-E92E0652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8EC6E-2AE4-B033-8788-640F22461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412" y="1707727"/>
            <a:ext cx="4813174" cy="46486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6599D-DEDB-B92C-1994-9054328547F0}"/>
              </a:ext>
            </a:extLst>
          </p:cNvPr>
          <p:cNvSpPr txBox="1"/>
          <p:nvPr/>
        </p:nvSpPr>
        <p:spPr>
          <a:xfrm>
            <a:off x="2923880" y="1173325"/>
            <a:ext cx="6344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tx1"/>
                </a:solidFill>
              </a:rPr>
              <a:t>Step 3: Enter crack </a:t>
            </a:r>
            <a:r>
              <a:rPr lang="en-US" sz="1600" b="1" u="sng">
                <a:solidFill>
                  <a:schemeClr val="tx1"/>
                </a:solidFill>
              </a:rPr>
              <a:t>tip nodes numbers on “CrackTipNodes” sheet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55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AC0DD-40A8-3227-5054-1AD0A2611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60F30B-278A-A479-8FD9-6B1D854B55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9194" r="31434"/>
          <a:stretch>
            <a:fillRect/>
          </a:stretch>
        </p:blipFill>
        <p:spPr>
          <a:xfrm>
            <a:off x="617253" y="1741831"/>
            <a:ext cx="5829301" cy="2214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A25DC1-96C6-8521-2534-C7CF7B71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Inputs for STOKE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2BC43-EC29-870B-BA76-F4207486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86939-BB89-5FC5-BE06-456F179E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329CFD-5986-0307-D127-E89FDA7B7EB4}"/>
              </a:ext>
            </a:extLst>
          </p:cNvPr>
          <p:cNvSpPr txBox="1"/>
          <p:nvPr/>
        </p:nvSpPr>
        <p:spPr>
          <a:xfrm>
            <a:off x="291768" y="1063588"/>
            <a:ext cx="2237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prstClr val="black"/>
                </a:solidFill>
              </a:rPr>
              <a:t>Step 4: Compute SIFS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DE88CD-3A5C-901C-A74A-808C51D5E179}"/>
              </a:ext>
            </a:extLst>
          </p:cNvPr>
          <p:cNvSpPr txBox="1"/>
          <p:nvPr/>
        </p:nvSpPr>
        <p:spPr>
          <a:xfrm>
            <a:off x="951539" y="4296136"/>
            <a:ext cx="6929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Results are in “CIMResults” sheet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9106F-68A8-218C-A237-3BCA7E03BB3B}"/>
              </a:ext>
            </a:extLst>
          </p:cNvPr>
          <p:cNvSpPr txBox="1"/>
          <p:nvPr/>
        </p:nvSpPr>
        <p:spPr>
          <a:xfrm>
            <a:off x="951539" y="3892419"/>
            <a:ext cx="3529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Click this button to run! (Last step)</a:t>
            </a:r>
          </a:p>
        </p:txBody>
      </p:sp>
      <p:pic>
        <p:nvPicPr>
          <p:cNvPr id="9" name="STOKE_Demo">
            <a:hlinkClick r:id="" action="ppaction://media"/>
            <a:extLst>
              <a:ext uri="{FF2B5EF4-FFF2-40B4-BE49-F238E27FC236}">
                <a16:creationId xmlns:a16="http://schemas.microsoft.com/office/drawing/2014/main" id="{8ABA8C9B-98F2-1465-5382-C4E28A32B77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02080" y="1741831"/>
            <a:ext cx="4121938" cy="31701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079DBC-3F3A-DE7B-0FD6-F5AF9775190E}"/>
              </a:ext>
            </a:extLst>
          </p:cNvPr>
          <p:cNvSpPr txBox="1"/>
          <p:nvPr/>
        </p:nvSpPr>
        <p:spPr>
          <a:xfrm>
            <a:off x="7430666" y="4974379"/>
            <a:ext cx="346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Process demonstration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prstClr val="black"/>
                </a:solidFill>
              </a:rPr>
              <a:t>(older UI shown)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8D20F-4CEC-FD5D-06E2-32A54F9B2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838495-1295-C056-2058-B9F02F50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to STOKE</a:t>
            </a:r>
            <a:br>
              <a:rPr lang="en-US"/>
            </a:br>
            <a:r>
              <a:rPr lang="en-US" b="1" u="sng"/>
              <a:t>ST</a:t>
            </a:r>
            <a:r>
              <a:rPr lang="en-US"/>
              <a:t>ress intensity </a:t>
            </a:r>
            <a:r>
              <a:rPr lang="en-US" b="1" u="sng"/>
              <a:t>O</a:t>
            </a:r>
            <a:r>
              <a:rPr lang="en-US" b="1"/>
              <a:t> </a:t>
            </a:r>
            <a:r>
              <a:rPr lang="en-US" b="1" u="sng"/>
              <a:t>K</a:t>
            </a:r>
            <a:r>
              <a:rPr lang="en-US" b="1"/>
              <a:t> </a:t>
            </a:r>
            <a:r>
              <a:rPr lang="en-US" b="1" u="sng"/>
              <a:t>E</a:t>
            </a:r>
            <a:r>
              <a:rPr lang="en-US"/>
              <a:t>xtractor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8090AE-27CD-3E07-A3C3-E5BF8254F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Modeling, Meshing, and Post-Processing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290C3-5A0A-F368-7C9F-7CBCD284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A9A8F5D-03CA-C5E4-CB1D-1BAEE135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10454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9450D-248D-C610-823D-C229F08F5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F9783-676B-F95B-DDF2-A4C753EE8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CIM is a viable method to extract SIFs with </a:t>
            </a:r>
            <a:r>
              <a:rPr lang="en-US"/>
              <a:t>standard h-elements</a:t>
            </a:r>
            <a:endParaRPr lang="en-US" dirty="0"/>
          </a:p>
          <a:p>
            <a:r>
              <a:rPr lang="en-US" dirty="0"/>
              <a:t>Best meshing techniques:</a:t>
            </a:r>
          </a:p>
          <a:p>
            <a:pPr lvl="1"/>
            <a:r>
              <a:rPr lang="en-US" dirty="0"/>
              <a:t>4 refinement rings</a:t>
            </a:r>
          </a:p>
          <a:p>
            <a:pPr lvl="1"/>
            <a:r>
              <a:rPr lang="en-US" dirty="0"/>
              <a:t>bias=0.75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total</a:t>
            </a:r>
            <a:r>
              <a:rPr lang="en-US" dirty="0"/>
              <a:t>=0.25c</a:t>
            </a:r>
          </a:p>
          <a:p>
            <a:pPr lvl="1"/>
            <a:r>
              <a:rPr lang="en-US" dirty="0"/>
              <a:t>Buffer zone=</a:t>
            </a:r>
            <a:r>
              <a:rPr lang="en-US" dirty="0" err="1"/>
              <a:t>t</a:t>
            </a:r>
            <a:r>
              <a:rPr lang="en-US" baseline="-25000" dirty="0" err="1"/>
              <a:t>total</a:t>
            </a:r>
            <a:r>
              <a:rPr lang="en-US" dirty="0"/>
              <a:t>/3</a:t>
            </a:r>
          </a:p>
          <a:p>
            <a:pPr lvl="1"/>
            <a:r>
              <a:rPr lang="en-US" dirty="0"/>
              <a:t>90 crack tip elements</a:t>
            </a:r>
          </a:p>
          <a:p>
            <a:pPr lvl="1"/>
            <a:r>
              <a:rPr lang="en-US" dirty="0"/>
              <a:t>20 circumferential elements</a:t>
            </a:r>
          </a:p>
          <a:p>
            <a:r>
              <a:rPr lang="en-US" dirty="0"/>
              <a:t>Convergence demonstrated against other COTS products</a:t>
            </a:r>
          </a:p>
          <a:p>
            <a:pPr lvl="1"/>
            <a:r>
              <a:rPr lang="en-US" dirty="0"/>
              <a:t>Most within 1%</a:t>
            </a:r>
          </a:p>
          <a:p>
            <a:pPr lvl="1"/>
            <a:r>
              <a:rPr lang="en-US" dirty="0"/>
              <a:t>Worst within 5%</a:t>
            </a:r>
          </a:p>
          <a:p>
            <a:pPr lvl="2"/>
            <a:r>
              <a:rPr lang="en-US" dirty="0"/>
              <a:t>Can be “fixed” with alternative meshing and extracting techniques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D9853-6DB7-DB0F-A9C1-AB3B5E55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DD17F15-1B53-5611-E5BA-626D24C9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20933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7E49-9D40-8B25-EDFB-3DE7EC28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1498-0B7C-D2D7-3227-8022C574D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914400"/>
            <a:ext cx="11620499" cy="58070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Shortcomings</a:t>
            </a:r>
          </a:p>
          <a:p>
            <a:pPr lvl="1"/>
            <a:r>
              <a:rPr lang="en-US" dirty="0"/>
              <a:t>Always validate! (if possible)</a:t>
            </a:r>
          </a:p>
          <a:p>
            <a:pPr lvl="1"/>
            <a:r>
              <a:rPr lang="en-US" dirty="0"/>
              <a:t>Solution sensitive to meshing</a:t>
            </a:r>
          </a:p>
          <a:p>
            <a:pPr lvl="1"/>
            <a:r>
              <a:rPr lang="en-US" dirty="0"/>
              <a:t>User experience needs some improvements</a:t>
            </a:r>
          </a:p>
          <a:p>
            <a:pPr lvl="1"/>
            <a:r>
              <a:rPr lang="en-US" dirty="0"/>
              <a:t>Alternative meshing techniques may be required for different crack shapes</a:t>
            </a:r>
          </a:p>
          <a:p>
            <a:r>
              <a:rPr lang="en-US" dirty="0"/>
              <a:t>Summary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Solution in the neighborhood of existing COTS solutions</a:t>
            </a:r>
          </a:p>
          <a:p>
            <a:pPr lvl="1"/>
            <a:r>
              <a:rPr lang="en-US" dirty="0"/>
              <a:t>Can take advantage of NX™’s capabilities and extend to analyze crack tips</a:t>
            </a:r>
          </a:p>
          <a:p>
            <a:pPr lvl="1"/>
            <a:r>
              <a:rPr lang="en-US" dirty="0"/>
              <a:t>Provides an additional tool in an engineer’s quiver</a:t>
            </a:r>
          </a:p>
          <a:p>
            <a:pPr lvl="1"/>
            <a:r>
              <a:rPr lang="en-US" dirty="0"/>
              <a:t>User must be cognizant of limitations and sensitivities</a:t>
            </a:r>
          </a:p>
          <a:p>
            <a:r>
              <a:rPr lang="en-US" dirty="0"/>
              <a:t>Future Work</a:t>
            </a:r>
          </a:p>
          <a:p>
            <a:pPr lvl="1"/>
            <a:r>
              <a:rPr lang="en-US" dirty="0"/>
              <a:t>Extension to nonlinear?</a:t>
            </a:r>
          </a:p>
          <a:p>
            <a:pPr lvl="1"/>
            <a:r>
              <a:rPr lang="en-US" dirty="0"/>
              <a:t>Recode for J-integral?</a:t>
            </a:r>
          </a:p>
          <a:p>
            <a:pPr lvl="1"/>
            <a:r>
              <a:rPr lang="en-US" dirty="0"/>
              <a:t>Connection to AFGROW</a:t>
            </a:r>
          </a:p>
          <a:p>
            <a:pPr lvl="1"/>
            <a:r>
              <a:rPr lang="en-US" dirty="0"/>
              <a:t>Modify for tractions </a:t>
            </a:r>
            <a:r>
              <a:rPr lang="en-US"/>
              <a:t>on crack face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9F40C-C2EC-837D-46C4-C3C17C51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CDB755F-2BB6-456B-D893-B16BC4C5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153570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8A34C-397E-A928-8C67-42F7B2FE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12F0F91-A28A-B8E3-B3FD-ED6964523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81220"/>
              </p:ext>
            </p:extLst>
          </p:nvPr>
        </p:nvGraphicFramePr>
        <p:xfrm>
          <a:off x="285751" y="929488"/>
          <a:ext cx="11620498" cy="5891568"/>
        </p:xfrm>
        <a:graphic>
          <a:graphicData uri="http://schemas.openxmlformats.org/drawingml/2006/table">
            <a:tbl>
              <a:tblPr firstRow="1" firstCol="1" bandRow="1"/>
              <a:tblGrid>
                <a:gridCol w="416213">
                  <a:extLst>
                    <a:ext uri="{9D8B030D-6E8A-4147-A177-3AD203B41FA5}">
                      <a16:colId xmlns:a16="http://schemas.microsoft.com/office/drawing/2014/main" val="1551358336"/>
                    </a:ext>
                  </a:extLst>
                </a:gridCol>
                <a:gridCol w="11204285">
                  <a:extLst>
                    <a:ext uri="{9D8B030D-6E8A-4147-A177-3AD203B41FA5}">
                      <a16:colId xmlns:a16="http://schemas.microsoft.com/office/drawing/2014/main" val="4208454062"/>
                    </a:ext>
                  </a:extLst>
                </a:gridCol>
              </a:tblGrid>
              <a:tr h="1905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[1]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M. Kuna, Finite Elements in Fracture Mechanics, Freiberg, Germany: Springer, 2013.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7905174"/>
                  </a:ext>
                </a:extLst>
              </a:tr>
              <a:tr h="1905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[2]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"Workshop Proceedings," AFGROW, [Online]. Available: 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  <a:hlinkClick r:id="rId2"/>
                        </a:rPr>
                        <a:t>https://www.afgrow.net/workshop/workshop-proceedings.aspx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565669"/>
                  </a:ext>
                </a:extLst>
              </a:tr>
              <a:tr h="1905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[3]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J. R. Rice, "A Path Independent Integral and the Approximate Analysis of Strain Concentration by Notches and Cracks," Brown University, Providence, RI, 1967.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6180"/>
                  </a:ext>
                </a:extLst>
              </a:tr>
              <a:tr h="1905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[4]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B. A. Szabo and I. Babuska, "Computation of the Amplitude of Stress Singular Terms for Cracks and Reentrant Corners," Center for Computational Mechanics, Washington University, St. Louis, MO, February 1986.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344801"/>
                  </a:ext>
                </a:extLst>
              </a:tr>
              <a:tr h="1905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[5]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L. C. Stoker, "NX Crack and J-Integral Evaluation," in </a:t>
                      </a: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AFGROW Workshop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, Layton, UT, 2019.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91755"/>
                  </a:ext>
                </a:extLst>
              </a:tr>
              <a:tr h="1905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[6]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J. P. Pereira and C. A. Duarte, "The Contour Integral Method for Loaded Cracks," University of Illinois at Urbana-Champaign, Urbana, IL, 2006.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231894"/>
                  </a:ext>
                </a:extLst>
              </a:tr>
              <a:tr h="1905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[7]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C. Wright, "Determination of Small Crack Stress Intensity Factors for an American Society for Testing Materials (ASTM) Middle Tension Test Specimen by Finite Element Method," Air Vehicles Division, Victoria, Australia, 2011.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236184"/>
                  </a:ext>
                </a:extLst>
              </a:tr>
              <a:tr h="1905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[8]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R. Dennison and R. L. Actis, "Computation of Accurate SIF's Using the Contour Integral and p-Version of the FEM," in </a:t>
                      </a: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International Conference on Structural Integrity and Failure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, Syndey, Australia, 2006.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687028"/>
                  </a:ext>
                </a:extLst>
              </a:tr>
              <a:tr h="1905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[9]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C. K. H. Dharan, B. S. Kang and I. Finnie, Finnie's Notes on Fracture Mechanics, New York, NY: Springer, 2016.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955737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[10]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B. Szabo and I. Babuska, Finite Element Analysis: Formulation, Verification and Validation, Hoboken, NJ: John Wiley &amp; Sons, Inc., 2021.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791920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[11]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M. L. Williams, "On the Stress Distribution at the Base of a Stationary Crack," </a:t>
                      </a: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Journal of Applied Mechanics, 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pp. 109-114, March 1957.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029928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[12]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A. P. Boresi, K. P. Chong and J. D. Lee, Elasticity in Engineering Mechanics, Hoboken, NJ: John Wiley &amp; Sons, Inc., 2011.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485164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[13]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S. Jones, Partial Differential Equations, Online for University of Alabama, 2022.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62780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[14]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G. Strang, Linear Algebra and Its Applications, Belmont, CA: Cengage Learning, 2006.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837302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[15]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C. Castle, "An Investigation of the Through-Thickness Stress Intensity Factor Using P- and H-Element Finite Element Analysis," University of Wisconsin-Milwaukee, Milwaukee, December 2012.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8345117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[16]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R. T. Pilarczyk and J. Guymon, "Engineered Residual Stress Implementation (ERSI) Stress Intensity Comparisons Round Robin," Hill Engineering, Clearfield, UT, 2022.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920644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[17]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R. T. Pilarczyk, C. Morrison and J. Hodges, "Benchmarking Problems in Fatigue Crack Growth Analyses," in </a:t>
                      </a: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AFGROW Workshop 2016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, Layton, UT, 2016.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171395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[18]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L. C. Stoker, "Investigating SIF Extractions using Solver Agnostic Tools," in </a:t>
                      </a: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AFGROW Workshop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, Layton, UT, 2021.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102010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[19]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P. C. </a:t>
                      </a:r>
                      <a:r>
                        <a:rPr lang="en-US" sz="1000" kern="100" dirty="0" err="1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Miedlar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, A. P. Berens, A. Gunderson and J. P. Gallagher, "USAF Damage Tolerant Design Handbook: Guidelines for the Analysis and Design of Damage Tolerant Aircraft Structures," 03 January 2002. [Online]. Available: 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  <a:hlinkClick r:id="rId3"/>
                        </a:rPr>
                        <a:t>https://www.afgrow.net/applications/DTDHandbook/default.aspx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. [Accessed 25 July 2023].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062925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[20]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C. King, "Procedure for Developing Stress Intensity Factor (SIF or K) Solutions in StressCheck," US Air Force, 2010.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8002179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[21]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J. A. Harter, "An Alternate Closed-Form Stress Intensity Solution for Single Part-Through and Through-the-Thickness Cracks at Offset Holes," Air Vehicles Directorate, AFRL, Wright-Patterson AFB, OH, 1998.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726465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[22]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S. K. Chan, I. S. Tuba and W. K. Wilson, "On the Finite Element Method in Linear Fracture Mechanics," </a:t>
                      </a: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Engineering Fracture Mechanics, </a:t>
                      </a: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vol. 2, pp. 1-17, 1970.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463036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[23]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Gadugi" panose="020B0502040204020203" pitchFamily="34" charset="0"/>
                          <a:ea typeface="Gadugi" panose="020B0502040204020203" pitchFamily="34" charset="0"/>
                          <a:cs typeface="Times New Roman" panose="02020603050405020304" pitchFamily="18" charset="0"/>
                        </a:rPr>
                        <a:t>J. N. Reddy, Introduction to the Finite Element Method, McGraw-Hill Education, 2019. </a:t>
                      </a:r>
                    </a:p>
                  </a:txBody>
                  <a:tcPr marL="3061" marR="3061" marB="306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034002"/>
                  </a:ext>
                </a:extLst>
              </a:tr>
            </a:tbl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EC7DB-C996-8DF2-3F78-3B770F13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22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22003F9-9684-8AC3-334A-26A0677F8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5838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1A3B4D-77FA-3CFB-404B-CACB9096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CF21C6-71A8-5376-78FF-041FBCC17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STOKE?</a:t>
            </a:r>
          </a:p>
          <a:p>
            <a:pPr lvl="1"/>
            <a:r>
              <a:rPr lang="en-US"/>
              <a:t>STOKE uses the Contour Integral Method (CIM) to determine Stress Intensity Factors (SIFs or K)</a:t>
            </a:r>
          </a:p>
          <a:p>
            <a:r>
              <a:rPr lang="en-US"/>
              <a:t>Which FEA packages does STOKE work with?</a:t>
            </a:r>
          </a:p>
          <a:p>
            <a:pPr lvl="1"/>
            <a:r>
              <a:rPr lang="en-US"/>
              <a:t>Any FEA package that can output averaged corner node values for displacement and stress</a:t>
            </a:r>
          </a:p>
          <a:p>
            <a:pPr lvl="1"/>
            <a:r>
              <a:rPr lang="en-US"/>
              <a:t>STOKE takes exported results and calculates SIFs outside of the FEA software</a:t>
            </a:r>
          </a:p>
          <a:p>
            <a:r>
              <a:rPr lang="en-US"/>
              <a:t>Does STOKE cost anything?</a:t>
            </a:r>
          </a:p>
          <a:p>
            <a:pPr lvl="1"/>
            <a:r>
              <a:rPr lang="en-US"/>
              <a:t>STOKE is currently in beta testing and is FREE to anyone who asks</a:t>
            </a:r>
          </a:p>
          <a:p>
            <a:r>
              <a:rPr lang="en-US"/>
              <a:t>Does STOKE require a license?</a:t>
            </a:r>
          </a:p>
          <a:p>
            <a:pPr lvl="1"/>
            <a:r>
              <a:rPr lang="en-US"/>
              <a:t>Yes; the license must be generated and requires your host ID to function correctly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82D62-01EE-3226-AC99-6D083617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AF8C5-6FE0-F9C4-6448-3812AF56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6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3CF962-2D87-F97C-E028-2E23D6DC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Meshing Approach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83AF4E-786A-9153-B7B2-121124FA1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Modeling, Meshing, and Post-Processing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8861A0C-0508-AEC5-A475-62E6BD8E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7AA5B-D35C-BB1E-6C32-63613FDF8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3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C3500-51BE-EF20-82F9-42358340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Meshing 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819A2-13AC-CD99-4B3F-548AD555F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the </a:t>
            </a:r>
            <a:r>
              <a:rPr lang="en-US"/>
              <a:t>CIM properly?</a:t>
            </a:r>
            <a:endParaRPr lang="en-US" dirty="0"/>
          </a:p>
          <a:p>
            <a:pPr lvl="1"/>
            <a:r>
              <a:rPr lang="en-US" dirty="0"/>
              <a:t>Modeling</a:t>
            </a:r>
          </a:p>
          <a:p>
            <a:pPr lvl="1"/>
            <a:r>
              <a:rPr lang="en-US" dirty="0"/>
              <a:t>Meshing</a:t>
            </a:r>
          </a:p>
          <a:p>
            <a:pPr lvl="1"/>
            <a:r>
              <a:rPr lang="en-US"/>
              <a:t>Post-Processing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6649719E-18FF-2850-A548-D9A113AF677E}"/>
              </a:ext>
            </a:extLst>
          </p:cNvPr>
          <p:cNvSpPr/>
          <p:nvPr/>
        </p:nvSpPr>
        <p:spPr>
          <a:xfrm rot="1243672">
            <a:off x="4468404" y="2931461"/>
            <a:ext cx="353462" cy="2721183"/>
          </a:xfrm>
          <a:prstGeom prst="can">
            <a:avLst/>
          </a:prstGeom>
          <a:solidFill>
            <a:srgbClr val="99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Modeling</a:t>
            </a:r>
          </a:p>
        </p:txBody>
      </p:sp>
      <p:sp>
        <p:nvSpPr>
          <p:cNvPr id="8" name="Cylinder 7">
            <a:extLst>
              <a:ext uri="{FF2B5EF4-FFF2-40B4-BE49-F238E27FC236}">
                <a16:creationId xmlns:a16="http://schemas.microsoft.com/office/drawing/2014/main" id="{F7115BF9-226D-949D-04CE-D6D865C74FF8}"/>
              </a:ext>
            </a:extLst>
          </p:cNvPr>
          <p:cNvSpPr/>
          <p:nvPr/>
        </p:nvSpPr>
        <p:spPr>
          <a:xfrm>
            <a:off x="5877796" y="3125988"/>
            <a:ext cx="353462" cy="3066607"/>
          </a:xfrm>
          <a:prstGeom prst="can">
            <a:avLst/>
          </a:prstGeom>
          <a:solidFill>
            <a:srgbClr val="99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Meshing</a:t>
            </a:r>
          </a:p>
        </p:txBody>
      </p:sp>
      <p:sp>
        <p:nvSpPr>
          <p:cNvPr id="9" name="Cylinder 8">
            <a:extLst>
              <a:ext uri="{FF2B5EF4-FFF2-40B4-BE49-F238E27FC236}">
                <a16:creationId xmlns:a16="http://schemas.microsoft.com/office/drawing/2014/main" id="{7957F0A2-30E3-B8FC-FCE8-9AEBDAAA9A33}"/>
              </a:ext>
            </a:extLst>
          </p:cNvPr>
          <p:cNvSpPr/>
          <p:nvPr/>
        </p:nvSpPr>
        <p:spPr>
          <a:xfrm rot="20506988">
            <a:off x="7264413" y="3008443"/>
            <a:ext cx="353462" cy="2632438"/>
          </a:xfrm>
          <a:prstGeom prst="can">
            <a:avLst/>
          </a:prstGeom>
          <a:solidFill>
            <a:srgbClr val="99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Post-Processing</a:t>
            </a: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7438527A-398E-4433-574C-C41A4BBFAE37}"/>
              </a:ext>
            </a:extLst>
          </p:cNvPr>
          <p:cNvSpPr/>
          <p:nvPr/>
        </p:nvSpPr>
        <p:spPr>
          <a:xfrm>
            <a:off x="4461848" y="2697933"/>
            <a:ext cx="3268301" cy="552262"/>
          </a:xfrm>
          <a:prstGeom prst="can">
            <a:avLst>
              <a:gd name="adj" fmla="val 34948"/>
            </a:avLst>
          </a:prstGeom>
          <a:solidFill>
            <a:srgbClr val="99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Gadugi" panose="020B0502040204020203" pitchFamily="34" charset="0"/>
                <a:ea typeface="Gadugi" panose="020B0502040204020203" pitchFamily="34" charset="0"/>
              </a:rPr>
              <a:t>SIFs</a:t>
            </a:r>
            <a:endParaRPr lang="en-US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05C8B6-EE9B-C719-B25C-0350749F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51F6C81-B7C6-DF66-5316-EAFB304F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8875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C3500-51BE-EF20-82F9-42358340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Meshing 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819A2-13AC-CD99-4B3F-548AD555F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Modeling</a:t>
            </a:r>
          </a:p>
          <a:p>
            <a:pPr lvl="1"/>
            <a:r>
              <a:rPr lang="en-US" dirty="0"/>
              <a:t>“Crack Tube” approach</a:t>
            </a:r>
          </a:p>
          <a:p>
            <a:pPr lvl="1"/>
            <a:r>
              <a:rPr lang="en-US" dirty="0"/>
              <a:t>“Buffer Zone” around crack tube</a:t>
            </a:r>
          </a:p>
          <a:p>
            <a:pPr lvl="1"/>
            <a:r>
              <a:rPr lang="en-US" dirty="0"/>
              <a:t>Crack is modeled with a very thin subtract feature</a:t>
            </a:r>
          </a:p>
          <a:p>
            <a:pPr lvl="2"/>
            <a:r>
              <a:rPr lang="en-US" dirty="0"/>
              <a:t>Better to model with non-glue coincident faces, but NX™ can merge nodes when non-manifold geometry is present</a:t>
            </a:r>
          </a:p>
          <a:p>
            <a:pPr lvl="2"/>
            <a:r>
              <a:rPr lang="en-US" dirty="0"/>
              <a:t>Subtract is more stable</a:t>
            </a:r>
          </a:p>
          <a:p>
            <a:r>
              <a:rPr lang="en-US" dirty="0"/>
              <a:t>Meshing</a:t>
            </a:r>
          </a:p>
          <a:p>
            <a:pPr lvl="1"/>
            <a:r>
              <a:rPr lang="en-US" dirty="0"/>
              <a:t>Element size</a:t>
            </a:r>
          </a:p>
          <a:p>
            <a:pPr lvl="1"/>
            <a:r>
              <a:rPr lang="en-US" dirty="0"/>
              <a:t>Number of refinement rings and biasing</a:t>
            </a:r>
          </a:p>
          <a:p>
            <a:pPr lvl="1"/>
            <a:r>
              <a:rPr lang="en-US" dirty="0"/>
              <a:t>Number of crack tip elements</a:t>
            </a:r>
          </a:p>
          <a:p>
            <a:pPr lvl="1"/>
            <a:r>
              <a:rPr lang="en-US" dirty="0"/>
              <a:t>Number of circumferential elements</a:t>
            </a:r>
          </a:p>
          <a:p>
            <a:r>
              <a:rPr lang="en-US" dirty="0"/>
              <a:t>Post-Processing</a:t>
            </a:r>
          </a:p>
          <a:p>
            <a:pPr lvl="1"/>
            <a:r>
              <a:rPr lang="en-US" dirty="0"/>
              <a:t>Stress tensor</a:t>
            </a:r>
          </a:p>
          <a:p>
            <a:pPr lvl="1"/>
            <a:r>
              <a:rPr lang="en-US" dirty="0"/>
              <a:t>Displacements</a:t>
            </a:r>
          </a:p>
          <a:p>
            <a:pPr lvl="1"/>
            <a:r>
              <a:rPr lang="en-US"/>
              <a:t>Coding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C33351-2671-41ED-31C3-94AD5ACE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2734C05-3578-9839-A44E-DE5A49ED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2040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EB8C-9340-5633-2D1D-49F3E94D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Meshing Approach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A09CB-5528-B8B6-DD82-FC33A1632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18" y="2063590"/>
            <a:ext cx="8406882" cy="42544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82D62-32F4-B519-BA71-AD87F7899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760" y="1284298"/>
            <a:ext cx="4562545" cy="27866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6EF5C3-6160-1D12-C9F6-1AC423F333CB}"/>
              </a:ext>
            </a:extLst>
          </p:cNvPr>
          <p:cNvCxnSpPr>
            <a:cxnSpLocks/>
            <a:endCxn id="7" idx="1"/>
          </p:cNvCxnSpPr>
          <p:nvPr/>
        </p:nvCxnSpPr>
        <p:spPr bwMode="auto">
          <a:xfrm flipV="1">
            <a:off x="4870580" y="2677637"/>
            <a:ext cx="2090180" cy="1393338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1BDF90-3704-C13D-285D-40CE445A64AC}"/>
              </a:ext>
            </a:extLst>
          </p:cNvPr>
          <p:cNvCxnSpPr>
            <a:cxnSpLocks/>
          </p:cNvCxnSpPr>
          <p:nvPr/>
        </p:nvCxnSpPr>
        <p:spPr bwMode="auto">
          <a:xfrm>
            <a:off x="936625" y="3238500"/>
            <a:ext cx="5902325" cy="2787650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00E3626-BD30-0859-856F-6FADC07A52C6}"/>
              </a:ext>
            </a:extLst>
          </p:cNvPr>
          <p:cNvSpPr txBox="1"/>
          <p:nvPr/>
        </p:nvSpPr>
        <p:spPr>
          <a:xfrm>
            <a:off x="3217709" y="4531147"/>
            <a:ext cx="74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300”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4DB0CEC-A018-C622-F2C2-4A94D006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936625" y="2171700"/>
            <a:ext cx="1791335" cy="975360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68673DC-6FCB-65AD-C4D8-88963ADECC4D}"/>
              </a:ext>
            </a:extLst>
          </p:cNvPr>
          <p:cNvSpPr txBox="1"/>
          <p:nvPr/>
        </p:nvSpPr>
        <p:spPr>
          <a:xfrm>
            <a:off x="1384928" y="2347091"/>
            <a:ext cx="74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100”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6B0B8D-1BAD-BF97-B027-298566D24262}"/>
              </a:ext>
            </a:extLst>
          </p:cNvPr>
          <p:cNvCxnSpPr>
            <a:cxnSpLocks/>
          </p:cNvCxnSpPr>
          <p:nvPr/>
        </p:nvCxnSpPr>
        <p:spPr bwMode="auto">
          <a:xfrm flipV="1">
            <a:off x="4442460" y="3855720"/>
            <a:ext cx="375680" cy="215255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EC286F4-2F5A-E138-54D6-8D04BBA83237}"/>
              </a:ext>
            </a:extLst>
          </p:cNvPr>
          <p:cNvSpPr txBox="1"/>
          <p:nvPr/>
        </p:nvSpPr>
        <p:spPr>
          <a:xfrm>
            <a:off x="4192897" y="3594015"/>
            <a:ext cx="74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20”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3ED70E1-37DE-2184-1171-15BB86EE2880}"/>
              </a:ext>
            </a:extLst>
          </p:cNvPr>
          <p:cNvCxnSpPr>
            <a:cxnSpLocks/>
          </p:cNvCxnSpPr>
          <p:nvPr/>
        </p:nvCxnSpPr>
        <p:spPr bwMode="auto">
          <a:xfrm>
            <a:off x="7431512" y="2557222"/>
            <a:ext cx="1788688" cy="516972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6CB3C0D-4B2D-3CD0-FFFB-B11D02BB1116}"/>
              </a:ext>
            </a:extLst>
          </p:cNvPr>
          <p:cNvCxnSpPr>
            <a:cxnSpLocks/>
          </p:cNvCxnSpPr>
          <p:nvPr/>
        </p:nvCxnSpPr>
        <p:spPr bwMode="auto">
          <a:xfrm flipH="1">
            <a:off x="6235101" y="2557222"/>
            <a:ext cx="119641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53371D7-3660-C25C-184B-124921971B7E}"/>
              </a:ext>
            </a:extLst>
          </p:cNvPr>
          <p:cNvSpPr txBox="1"/>
          <p:nvPr/>
        </p:nvSpPr>
        <p:spPr>
          <a:xfrm>
            <a:off x="5248272" y="2427424"/>
            <a:ext cx="102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Ø 0.50”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C313C1-CC14-05E6-59ED-BC72E0C79F32}"/>
              </a:ext>
            </a:extLst>
          </p:cNvPr>
          <p:cNvSpPr txBox="1"/>
          <p:nvPr/>
        </p:nvSpPr>
        <p:spPr>
          <a:xfrm>
            <a:off x="7431512" y="1366762"/>
            <a:ext cx="1982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0.050” x 0.050”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CA2C37E-91B4-3E6D-E1EC-C5A90875963E}"/>
              </a:ext>
            </a:extLst>
          </p:cNvPr>
          <p:cNvCxnSpPr/>
          <p:nvPr/>
        </p:nvCxnSpPr>
        <p:spPr bwMode="auto">
          <a:xfrm>
            <a:off x="8677469" y="1739746"/>
            <a:ext cx="391886" cy="583576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F5E9FD8-105A-647D-8BE0-2CE046799147}"/>
              </a:ext>
            </a:extLst>
          </p:cNvPr>
          <p:cNvSpPr txBox="1"/>
          <p:nvPr/>
        </p:nvSpPr>
        <p:spPr>
          <a:xfrm>
            <a:off x="7038457" y="5802465"/>
            <a:ext cx="115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 = 0.25”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EEFA88D-D951-C7A5-9480-E2227DCFF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7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0A003A6-A6C5-0DFD-3BDF-52585E87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0570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4157-F4E6-9A1A-0479-3CE411F31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Meshing Approach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CBD5F0-FB6A-ED47-E537-8CE8B04D98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355"/>
          <a:stretch/>
        </p:blipFill>
        <p:spPr>
          <a:xfrm>
            <a:off x="101599" y="3836927"/>
            <a:ext cx="6494804" cy="2778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7B1890-EC13-1BF4-12E3-17B98F321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266" y="2929495"/>
            <a:ext cx="4661406" cy="26300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BD8BDE-415E-B5B8-45B4-FB7A3F88E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368" y="1165636"/>
            <a:ext cx="4573302" cy="28981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5C20E5-5553-6429-70B5-126B058ADDEF}"/>
              </a:ext>
            </a:extLst>
          </p:cNvPr>
          <p:cNvSpPr/>
          <p:nvPr/>
        </p:nvSpPr>
        <p:spPr bwMode="auto">
          <a:xfrm>
            <a:off x="2760292" y="4905286"/>
            <a:ext cx="922945" cy="65428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80092-2738-114B-5288-B0F41A1F2227}"/>
              </a:ext>
            </a:extLst>
          </p:cNvPr>
          <p:cNvCxnSpPr/>
          <p:nvPr/>
        </p:nvCxnSpPr>
        <p:spPr bwMode="auto">
          <a:xfrm flipV="1">
            <a:off x="2760292" y="2929495"/>
            <a:ext cx="1441974" cy="1975791"/>
          </a:xfrm>
          <a:prstGeom prst="lin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88400C-E14E-8816-C9C1-7143BF6D511D}"/>
              </a:ext>
            </a:extLst>
          </p:cNvPr>
          <p:cNvCxnSpPr>
            <a:cxnSpLocks/>
          </p:cNvCxnSpPr>
          <p:nvPr/>
        </p:nvCxnSpPr>
        <p:spPr bwMode="auto">
          <a:xfrm>
            <a:off x="3683237" y="5559575"/>
            <a:ext cx="5180435" cy="0"/>
          </a:xfrm>
          <a:prstGeom prst="lin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4232CE-832E-E06E-2EE7-D1B06BCAEC7F}"/>
              </a:ext>
            </a:extLst>
          </p:cNvPr>
          <p:cNvCxnSpPr>
            <a:cxnSpLocks/>
          </p:cNvCxnSpPr>
          <p:nvPr/>
        </p:nvCxnSpPr>
        <p:spPr bwMode="auto">
          <a:xfrm flipV="1">
            <a:off x="6289706" y="1165636"/>
            <a:ext cx="747662" cy="2979074"/>
          </a:xfrm>
          <a:prstGeom prst="lin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1910F6D-E1F7-1C01-33B2-7BFEAC80B8FC}"/>
              </a:ext>
            </a:extLst>
          </p:cNvPr>
          <p:cNvSpPr/>
          <p:nvPr/>
        </p:nvSpPr>
        <p:spPr bwMode="auto">
          <a:xfrm>
            <a:off x="6289706" y="4144710"/>
            <a:ext cx="444380" cy="2649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08E5B1-7D2E-701D-C321-7EB314DB810D}"/>
              </a:ext>
            </a:extLst>
          </p:cNvPr>
          <p:cNvCxnSpPr>
            <a:cxnSpLocks/>
          </p:cNvCxnSpPr>
          <p:nvPr/>
        </p:nvCxnSpPr>
        <p:spPr bwMode="auto">
          <a:xfrm flipV="1">
            <a:off x="6734086" y="4063736"/>
            <a:ext cx="4876584" cy="345894"/>
          </a:xfrm>
          <a:prstGeom prst="line">
            <a:avLst/>
          </a:prstGeom>
          <a:noFill/>
          <a:ln w="19050">
            <a:solidFill>
              <a:schemeClr val="tx1"/>
            </a:solidFill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4D29A8-7E82-0101-DACF-78D00703FF6C}"/>
              </a:ext>
            </a:extLst>
          </p:cNvPr>
          <p:cNvCxnSpPr>
            <a:cxnSpLocks/>
          </p:cNvCxnSpPr>
          <p:nvPr/>
        </p:nvCxnSpPr>
        <p:spPr bwMode="auto">
          <a:xfrm>
            <a:off x="7563028" y="2213361"/>
            <a:ext cx="3238856" cy="931491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9AD81F-906E-2936-CF69-1541279A89FC}"/>
              </a:ext>
            </a:extLst>
          </p:cNvPr>
          <p:cNvCxnSpPr>
            <a:cxnSpLocks/>
          </p:cNvCxnSpPr>
          <p:nvPr/>
        </p:nvCxnSpPr>
        <p:spPr bwMode="auto">
          <a:xfrm flipH="1">
            <a:off x="6366617" y="2213361"/>
            <a:ext cx="1196411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465BAE7-2105-49F2-0F2E-109B9CCA53D1}"/>
              </a:ext>
            </a:extLst>
          </p:cNvPr>
          <p:cNvSpPr txBox="1"/>
          <p:nvPr/>
        </p:nvSpPr>
        <p:spPr>
          <a:xfrm>
            <a:off x="5375305" y="2083563"/>
            <a:ext cx="1025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Ø 0.50”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6FB49C-6C9D-7C31-1FF3-FEB489AEA9DC}"/>
              </a:ext>
            </a:extLst>
          </p:cNvPr>
          <p:cNvCxnSpPr>
            <a:cxnSpLocks/>
          </p:cNvCxnSpPr>
          <p:nvPr/>
        </p:nvCxnSpPr>
        <p:spPr bwMode="auto">
          <a:xfrm>
            <a:off x="4401267" y="4329638"/>
            <a:ext cx="2636101" cy="998876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862D39-01C8-D6BA-CE85-671405153F3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037368" y="5328514"/>
            <a:ext cx="1663720" cy="621253"/>
          </a:xfrm>
          <a:prstGeom prst="straightConnector1">
            <a:avLst/>
          </a:prstGeom>
          <a:noFill/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D760FDD-471A-832B-B509-0539237F30CF}"/>
              </a:ext>
            </a:extLst>
          </p:cNvPr>
          <p:cNvCxnSpPr>
            <a:cxnSpLocks/>
          </p:cNvCxnSpPr>
          <p:nvPr/>
        </p:nvCxnSpPr>
        <p:spPr bwMode="auto">
          <a:xfrm flipH="1">
            <a:off x="8694127" y="5950744"/>
            <a:ext cx="34385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3EF5018-4881-56C9-AF8D-4ED2A7892BEA}"/>
              </a:ext>
            </a:extLst>
          </p:cNvPr>
          <p:cNvSpPr txBox="1"/>
          <p:nvPr/>
        </p:nvSpPr>
        <p:spPr>
          <a:xfrm>
            <a:off x="9044940" y="5800338"/>
            <a:ext cx="74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20”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E6119B3-B03C-62E7-3E23-9DCE31288D2F}"/>
              </a:ext>
            </a:extLst>
          </p:cNvPr>
          <p:cNvCxnSpPr>
            <a:cxnSpLocks/>
          </p:cNvCxnSpPr>
          <p:nvPr/>
        </p:nvCxnSpPr>
        <p:spPr bwMode="auto">
          <a:xfrm>
            <a:off x="106134" y="4790969"/>
            <a:ext cx="5161191" cy="1824682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8DF1239-D24B-AF3A-A122-39AB911D8D14}"/>
              </a:ext>
            </a:extLst>
          </p:cNvPr>
          <p:cNvSpPr txBox="1"/>
          <p:nvPr/>
        </p:nvSpPr>
        <p:spPr>
          <a:xfrm>
            <a:off x="1939067" y="5580435"/>
            <a:ext cx="74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300”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1659D3-D30D-73DF-6837-A92E2AE4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8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8F58C4A-4D42-4935-6976-593D22D4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4030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B30BF4-058E-8AC7-DCEA-B3A79F55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Recommended Meshing Approach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C8CD2D-C610-174C-5656-E442D277F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284" y="1527559"/>
            <a:ext cx="2825863" cy="4491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7DB3B0-2590-BC8E-7921-1BF27BC72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379" y="1537275"/>
            <a:ext cx="3064621" cy="4482229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B90784-5069-7BE7-3107-EADB10AD55F7}"/>
              </a:ext>
            </a:extLst>
          </p:cNvPr>
          <p:cNvSpPr/>
          <p:nvPr/>
        </p:nvSpPr>
        <p:spPr bwMode="auto">
          <a:xfrm>
            <a:off x="3666146" y="1649338"/>
            <a:ext cx="2127902" cy="4315626"/>
          </a:xfrm>
          <a:custGeom>
            <a:avLst/>
            <a:gdLst>
              <a:gd name="connsiteX0" fmla="*/ 222190 w 2127902"/>
              <a:gd name="connsiteY0" fmla="*/ 4264352 h 4315626"/>
              <a:gd name="connsiteX1" fmla="*/ 51274 w 2127902"/>
              <a:gd name="connsiteY1" fmla="*/ 4315626 h 4315626"/>
              <a:gd name="connsiteX2" fmla="*/ 0 w 2127902"/>
              <a:gd name="connsiteY2" fmla="*/ 2973937 h 4315626"/>
              <a:gd name="connsiteX3" fmla="*/ 410198 w 2127902"/>
              <a:gd name="connsiteY3" fmla="*/ 2606467 h 4315626"/>
              <a:gd name="connsiteX4" fmla="*/ 683663 w 2127902"/>
              <a:gd name="connsiteY4" fmla="*/ 2221907 h 4315626"/>
              <a:gd name="connsiteX5" fmla="*/ 897308 w 2127902"/>
              <a:gd name="connsiteY5" fmla="*/ 1751888 h 4315626"/>
              <a:gd name="connsiteX6" fmla="*/ 999858 w 2127902"/>
              <a:gd name="connsiteY6" fmla="*/ 1358781 h 4315626"/>
              <a:gd name="connsiteX7" fmla="*/ 1076770 w 2127902"/>
              <a:gd name="connsiteY7" fmla="*/ 726393 h 4315626"/>
              <a:gd name="connsiteX8" fmla="*/ 2127902 w 2127902"/>
              <a:gd name="connsiteY8" fmla="*/ 0 h 4315626"/>
              <a:gd name="connsiteX9" fmla="*/ 2127902 w 2127902"/>
              <a:gd name="connsiteY9" fmla="*/ 128187 h 4315626"/>
              <a:gd name="connsiteX0" fmla="*/ 222190 w 2127902"/>
              <a:gd name="connsiteY0" fmla="*/ 4264352 h 4315626"/>
              <a:gd name="connsiteX1" fmla="*/ 51274 w 2127902"/>
              <a:gd name="connsiteY1" fmla="*/ 4315626 h 4315626"/>
              <a:gd name="connsiteX2" fmla="*/ 0 w 2127902"/>
              <a:gd name="connsiteY2" fmla="*/ 2973937 h 4315626"/>
              <a:gd name="connsiteX3" fmla="*/ 410198 w 2127902"/>
              <a:gd name="connsiteY3" fmla="*/ 2606467 h 4315626"/>
              <a:gd name="connsiteX4" fmla="*/ 683663 w 2127902"/>
              <a:gd name="connsiteY4" fmla="*/ 2221907 h 4315626"/>
              <a:gd name="connsiteX5" fmla="*/ 897308 w 2127902"/>
              <a:gd name="connsiteY5" fmla="*/ 1751888 h 4315626"/>
              <a:gd name="connsiteX6" fmla="*/ 999858 w 2127902"/>
              <a:gd name="connsiteY6" fmla="*/ 1358781 h 4315626"/>
              <a:gd name="connsiteX7" fmla="*/ 1110953 w 2127902"/>
              <a:gd name="connsiteY7" fmla="*/ 649481 h 4315626"/>
              <a:gd name="connsiteX8" fmla="*/ 2127902 w 2127902"/>
              <a:gd name="connsiteY8" fmla="*/ 0 h 4315626"/>
              <a:gd name="connsiteX9" fmla="*/ 2127902 w 2127902"/>
              <a:gd name="connsiteY9" fmla="*/ 128187 h 4315626"/>
              <a:gd name="connsiteX0" fmla="*/ 222190 w 2127902"/>
              <a:gd name="connsiteY0" fmla="*/ 4264352 h 4315626"/>
              <a:gd name="connsiteX1" fmla="*/ 51274 w 2127902"/>
              <a:gd name="connsiteY1" fmla="*/ 4315626 h 4315626"/>
              <a:gd name="connsiteX2" fmla="*/ 0 w 2127902"/>
              <a:gd name="connsiteY2" fmla="*/ 2973937 h 4315626"/>
              <a:gd name="connsiteX3" fmla="*/ 410198 w 2127902"/>
              <a:gd name="connsiteY3" fmla="*/ 2606467 h 4315626"/>
              <a:gd name="connsiteX4" fmla="*/ 683663 w 2127902"/>
              <a:gd name="connsiteY4" fmla="*/ 2221907 h 4315626"/>
              <a:gd name="connsiteX5" fmla="*/ 897308 w 2127902"/>
              <a:gd name="connsiteY5" fmla="*/ 1751888 h 4315626"/>
              <a:gd name="connsiteX6" fmla="*/ 1051133 w 2127902"/>
              <a:gd name="connsiteY6" fmla="*/ 1281868 h 4315626"/>
              <a:gd name="connsiteX7" fmla="*/ 1110953 w 2127902"/>
              <a:gd name="connsiteY7" fmla="*/ 649481 h 4315626"/>
              <a:gd name="connsiteX8" fmla="*/ 2127902 w 2127902"/>
              <a:gd name="connsiteY8" fmla="*/ 0 h 4315626"/>
              <a:gd name="connsiteX9" fmla="*/ 2127902 w 2127902"/>
              <a:gd name="connsiteY9" fmla="*/ 128187 h 4315626"/>
              <a:gd name="connsiteX0" fmla="*/ 222190 w 2127902"/>
              <a:gd name="connsiteY0" fmla="*/ 4264352 h 4315626"/>
              <a:gd name="connsiteX1" fmla="*/ 51274 w 2127902"/>
              <a:gd name="connsiteY1" fmla="*/ 4315626 h 4315626"/>
              <a:gd name="connsiteX2" fmla="*/ 0 w 2127902"/>
              <a:gd name="connsiteY2" fmla="*/ 2973937 h 4315626"/>
              <a:gd name="connsiteX3" fmla="*/ 410198 w 2127902"/>
              <a:gd name="connsiteY3" fmla="*/ 2606467 h 4315626"/>
              <a:gd name="connsiteX4" fmla="*/ 683663 w 2127902"/>
              <a:gd name="connsiteY4" fmla="*/ 2221907 h 4315626"/>
              <a:gd name="connsiteX5" fmla="*/ 897308 w 2127902"/>
              <a:gd name="connsiteY5" fmla="*/ 1751888 h 4315626"/>
              <a:gd name="connsiteX6" fmla="*/ 1051133 w 2127902"/>
              <a:gd name="connsiteY6" fmla="*/ 1281868 h 4315626"/>
              <a:gd name="connsiteX7" fmla="*/ 1110953 w 2127902"/>
              <a:gd name="connsiteY7" fmla="*/ 649481 h 4315626"/>
              <a:gd name="connsiteX8" fmla="*/ 2127902 w 2127902"/>
              <a:gd name="connsiteY8" fmla="*/ 0 h 4315626"/>
              <a:gd name="connsiteX9" fmla="*/ 2127902 w 2127902"/>
              <a:gd name="connsiteY9" fmla="*/ 128187 h 4315626"/>
              <a:gd name="connsiteX0" fmla="*/ 222190 w 2127902"/>
              <a:gd name="connsiteY0" fmla="*/ 4264352 h 4315626"/>
              <a:gd name="connsiteX1" fmla="*/ 51274 w 2127902"/>
              <a:gd name="connsiteY1" fmla="*/ 4315626 h 4315626"/>
              <a:gd name="connsiteX2" fmla="*/ 0 w 2127902"/>
              <a:gd name="connsiteY2" fmla="*/ 2973937 h 4315626"/>
              <a:gd name="connsiteX3" fmla="*/ 410198 w 2127902"/>
              <a:gd name="connsiteY3" fmla="*/ 2606467 h 4315626"/>
              <a:gd name="connsiteX4" fmla="*/ 683663 w 2127902"/>
              <a:gd name="connsiteY4" fmla="*/ 2221907 h 4315626"/>
              <a:gd name="connsiteX5" fmla="*/ 897308 w 2127902"/>
              <a:gd name="connsiteY5" fmla="*/ 1751888 h 4315626"/>
              <a:gd name="connsiteX6" fmla="*/ 1051133 w 2127902"/>
              <a:gd name="connsiteY6" fmla="*/ 1281868 h 4315626"/>
              <a:gd name="connsiteX7" fmla="*/ 1110953 w 2127902"/>
              <a:gd name="connsiteY7" fmla="*/ 649481 h 4315626"/>
              <a:gd name="connsiteX8" fmla="*/ 2127902 w 2127902"/>
              <a:gd name="connsiteY8" fmla="*/ 0 h 4315626"/>
              <a:gd name="connsiteX9" fmla="*/ 2127902 w 2127902"/>
              <a:gd name="connsiteY9" fmla="*/ 128187 h 4315626"/>
              <a:gd name="connsiteX0" fmla="*/ 222190 w 2127902"/>
              <a:gd name="connsiteY0" fmla="*/ 4264352 h 4315626"/>
              <a:gd name="connsiteX1" fmla="*/ 51274 w 2127902"/>
              <a:gd name="connsiteY1" fmla="*/ 4315626 h 4315626"/>
              <a:gd name="connsiteX2" fmla="*/ 0 w 2127902"/>
              <a:gd name="connsiteY2" fmla="*/ 2973937 h 4315626"/>
              <a:gd name="connsiteX3" fmla="*/ 410198 w 2127902"/>
              <a:gd name="connsiteY3" fmla="*/ 2606467 h 4315626"/>
              <a:gd name="connsiteX4" fmla="*/ 683663 w 2127902"/>
              <a:gd name="connsiteY4" fmla="*/ 2221907 h 4315626"/>
              <a:gd name="connsiteX5" fmla="*/ 897308 w 2127902"/>
              <a:gd name="connsiteY5" fmla="*/ 1751888 h 4315626"/>
              <a:gd name="connsiteX6" fmla="*/ 1051133 w 2127902"/>
              <a:gd name="connsiteY6" fmla="*/ 1281868 h 4315626"/>
              <a:gd name="connsiteX7" fmla="*/ 1110953 w 2127902"/>
              <a:gd name="connsiteY7" fmla="*/ 649481 h 4315626"/>
              <a:gd name="connsiteX8" fmla="*/ 2127902 w 2127902"/>
              <a:gd name="connsiteY8" fmla="*/ 0 h 4315626"/>
              <a:gd name="connsiteX9" fmla="*/ 2127902 w 2127902"/>
              <a:gd name="connsiteY9" fmla="*/ 128187 h 4315626"/>
              <a:gd name="connsiteX0" fmla="*/ 222190 w 2127902"/>
              <a:gd name="connsiteY0" fmla="*/ 4264352 h 4315626"/>
              <a:gd name="connsiteX1" fmla="*/ 51274 w 2127902"/>
              <a:gd name="connsiteY1" fmla="*/ 4315626 h 4315626"/>
              <a:gd name="connsiteX2" fmla="*/ 0 w 2127902"/>
              <a:gd name="connsiteY2" fmla="*/ 2973937 h 4315626"/>
              <a:gd name="connsiteX3" fmla="*/ 410198 w 2127902"/>
              <a:gd name="connsiteY3" fmla="*/ 2606467 h 4315626"/>
              <a:gd name="connsiteX4" fmla="*/ 683663 w 2127902"/>
              <a:gd name="connsiteY4" fmla="*/ 2221907 h 4315626"/>
              <a:gd name="connsiteX5" fmla="*/ 897308 w 2127902"/>
              <a:gd name="connsiteY5" fmla="*/ 1751888 h 4315626"/>
              <a:gd name="connsiteX6" fmla="*/ 1051133 w 2127902"/>
              <a:gd name="connsiteY6" fmla="*/ 1281868 h 4315626"/>
              <a:gd name="connsiteX7" fmla="*/ 1110953 w 2127902"/>
              <a:gd name="connsiteY7" fmla="*/ 649481 h 4315626"/>
              <a:gd name="connsiteX8" fmla="*/ 2127902 w 2127902"/>
              <a:gd name="connsiteY8" fmla="*/ 0 h 4315626"/>
              <a:gd name="connsiteX9" fmla="*/ 2127902 w 2127902"/>
              <a:gd name="connsiteY9" fmla="*/ 128187 h 4315626"/>
              <a:gd name="connsiteX0" fmla="*/ 222190 w 2127902"/>
              <a:gd name="connsiteY0" fmla="*/ 4264352 h 4315626"/>
              <a:gd name="connsiteX1" fmla="*/ 51274 w 2127902"/>
              <a:gd name="connsiteY1" fmla="*/ 4315626 h 4315626"/>
              <a:gd name="connsiteX2" fmla="*/ 0 w 2127902"/>
              <a:gd name="connsiteY2" fmla="*/ 2973937 h 4315626"/>
              <a:gd name="connsiteX3" fmla="*/ 410198 w 2127902"/>
              <a:gd name="connsiteY3" fmla="*/ 2606467 h 4315626"/>
              <a:gd name="connsiteX4" fmla="*/ 683663 w 2127902"/>
              <a:gd name="connsiteY4" fmla="*/ 2221907 h 4315626"/>
              <a:gd name="connsiteX5" fmla="*/ 897308 w 2127902"/>
              <a:gd name="connsiteY5" fmla="*/ 1751888 h 4315626"/>
              <a:gd name="connsiteX6" fmla="*/ 1051133 w 2127902"/>
              <a:gd name="connsiteY6" fmla="*/ 1281868 h 4315626"/>
              <a:gd name="connsiteX7" fmla="*/ 1110953 w 2127902"/>
              <a:gd name="connsiteY7" fmla="*/ 649481 h 4315626"/>
              <a:gd name="connsiteX8" fmla="*/ 2127902 w 2127902"/>
              <a:gd name="connsiteY8" fmla="*/ 0 h 4315626"/>
              <a:gd name="connsiteX9" fmla="*/ 2127902 w 2127902"/>
              <a:gd name="connsiteY9" fmla="*/ 128187 h 4315626"/>
              <a:gd name="connsiteX0" fmla="*/ 222190 w 2127902"/>
              <a:gd name="connsiteY0" fmla="*/ 4264352 h 4315626"/>
              <a:gd name="connsiteX1" fmla="*/ 51274 w 2127902"/>
              <a:gd name="connsiteY1" fmla="*/ 4315626 h 4315626"/>
              <a:gd name="connsiteX2" fmla="*/ 0 w 2127902"/>
              <a:gd name="connsiteY2" fmla="*/ 2973937 h 4315626"/>
              <a:gd name="connsiteX3" fmla="*/ 410198 w 2127902"/>
              <a:gd name="connsiteY3" fmla="*/ 2606467 h 4315626"/>
              <a:gd name="connsiteX4" fmla="*/ 683663 w 2127902"/>
              <a:gd name="connsiteY4" fmla="*/ 2221907 h 4315626"/>
              <a:gd name="connsiteX5" fmla="*/ 897308 w 2127902"/>
              <a:gd name="connsiteY5" fmla="*/ 1751888 h 4315626"/>
              <a:gd name="connsiteX6" fmla="*/ 1051133 w 2127902"/>
              <a:gd name="connsiteY6" fmla="*/ 1281868 h 4315626"/>
              <a:gd name="connsiteX7" fmla="*/ 1110953 w 2127902"/>
              <a:gd name="connsiteY7" fmla="*/ 649481 h 4315626"/>
              <a:gd name="connsiteX8" fmla="*/ 2127902 w 2127902"/>
              <a:gd name="connsiteY8" fmla="*/ 0 h 4315626"/>
              <a:gd name="connsiteX9" fmla="*/ 2127902 w 2127902"/>
              <a:gd name="connsiteY9" fmla="*/ 128187 h 4315626"/>
              <a:gd name="connsiteX0" fmla="*/ 222190 w 2127902"/>
              <a:gd name="connsiteY0" fmla="*/ 4264352 h 4315626"/>
              <a:gd name="connsiteX1" fmla="*/ 51274 w 2127902"/>
              <a:gd name="connsiteY1" fmla="*/ 4315626 h 4315626"/>
              <a:gd name="connsiteX2" fmla="*/ 0 w 2127902"/>
              <a:gd name="connsiteY2" fmla="*/ 2973937 h 4315626"/>
              <a:gd name="connsiteX3" fmla="*/ 410198 w 2127902"/>
              <a:gd name="connsiteY3" fmla="*/ 2606467 h 4315626"/>
              <a:gd name="connsiteX4" fmla="*/ 683663 w 2127902"/>
              <a:gd name="connsiteY4" fmla="*/ 2221907 h 4315626"/>
              <a:gd name="connsiteX5" fmla="*/ 897308 w 2127902"/>
              <a:gd name="connsiteY5" fmla="*/ 1751888 h 4315626"/>
              <a:gd name="connsiteX6" fmla="*/ 1051133 w 2127902"/>
              <a:gd name="connsiteY6" fmla="*/ 1281868 h 4315626"/>
              <a:gd name="connsiteX7" fmla="*/ 1110953 w 2127902"/>
              <a:gd name="connsiteY7" fmla="*/ 649481 h 4315626"/>
              <a:gd name="connsiteX8" fmla="*/ 2127902 w 2127902"/>
              <a:gd name="connsiteY8" fmla="*/ 0 h 4315626"/>
              <a:gd name="connsiteX9" fmla="*/ 2127902 w 2127902"/>
              <a:gd name="connsiteY9" fmla="*/ 128187 h 4315626"/>
              <a:gd name="connsiteX0" fmla="*/ 222190 w 2127902"/>
              <a:gd name="connsiteY0" fmla="*/ 4264352 h 4315626"/>
              <a:gd name="connsiteX1" fmla="*/ 51274 w 2127902"/>
              <a:gd name="connsiteY1" fmla="*/ 4315626 h 4315626"/>
              <a:gd name="connsiteX2" fmla="*/ 0 w 2127902"/>
              <a:gd name="connsiteY2" fmla="*/ 2973937 h 4315626"/>
              <a:gd name="connsiteX3" fmla="*/ 410198 w 2127902"/>
              <a:gd name="connsiteY3" fmla="*/ 2606467 h 4315626"/>
              <a:gd name="connsiteX4" fmla="*/ 683663 w 2127902"/>
              <a:gd name="connsiteY4" fmla="*/ 2221907 h 4315626"/>
              <a:gd name="connsiteX5" fmla="*/ 897308 w 2127902"/>
              <a:gd name="connsiteY5" fmla="*/ 1751888 h 4315626"/>
              <a:gd name="connsiteX6" fmla="*/ 1051133 w 2127902"/>
              <a:gd name="connsiteY6" fmla="*/ 1281868 h 4315626"/>
              <a:gd name="connsiteX7" fmla="*/ 1110953 w 2127902"/>
              <a:gd name="connsiteY7" fmla="*/ 649481 h 4315626"/>
              <a:gd name="connsiteX8" fmla="*/ 2127902 w 2127902"/>
              <a:gd name="connsiteY8" fmla="*/ 0 h 4315626"/>
              <a:gd name="connsiteX9" fmla="*/ 2127902 w 2127902"/>
              <a:gd name="connsiteY9" fmla="*/ 128187 h 431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7902" h="4315626">
                <a:moveTo>
                  <a:pt x="222190" y="4264352"/>
                </a:moveTo>
                <a:lnTo>
                  <a:pt x="51274" y="4315626"/>
                </a:lnTo>
                <a:lnTo>
                  <a:pt x="0" y="2973937"/>
                </a:lnTo>
                <a:cubicBezTo>
                  <a:pt x="205099" y="2834355"/>
                  <a:pt x="296254" y="2731805"/>
                  <a:pt x="410198" y="2606467"/>
                </a:cubicBezTo>
                <a:cubicBezTo>
                  <a:pt x="524142" y="2481129"/>
                  <a:pt x="602478" y="2364337"/>
                  <a:pt x="683663" y="2221907"/>
                </a:cubicBezTo>
                <a:cubicBezTo>
                  <a:pt x="764848" y="2079477"/>
                  <a:pt x="836063" y="1908561"/>
                  <a:pt x="897308" y="1751888"/>
                </a:cubicBezTo>
                <a:cubicBezTo>
                  <a:pt x="958553" y="1595215"/>
                  <a:pt x="1015526" y="1465603"/>
                  <a:pt x="1051133" y="1281868"/>
                </a:cubicBezTo>
                <a:cubicBezTo>
                  <a:pt x="1086741" y="1098134"/>
                  <a:pt x="1089446" y="919303"/>
                  <a:pt x="1110953" y="649481"/>
                </a:cubicBezTo>
                <a:lnTo>
                  <a:pt x="2127902" y="0"/>
                </a:lnTo>
                <a:lnTo>
                  <a:pt x="2127902" y="128187"/>
                </a:lnTo>
              </a:path>
            </a:pathLst>
          </a:custGeom>
          <a:noFill/>
          <a:ln w="12700">
            <a:solidFill>
              <a:srgbClr val="FF0000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69FB06A-13CE-CF6F-090E-AECE9F47BDA5}"/>
              </a:ext>
            </a:extLst>
          </p:cNvPr>
          <p:cNvSpPr/>
          <p:nvPr/>
        </p:nvSpPr>
        <p:spPr bwMode="auto">
          <a:xfrm>
            <a:off x="5665307" y="3884796"/>
            <a:ext cx="744966" cy="312987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A9CF72-7E3B-5B84-9FB5-723FB35BD78D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0366" y="1933772"/>
            <a:ext cx="1293709" cy="95397"/>
          </a:xfrm>
          <a:prstGeom prst="straightConnector1">
            <a:avLst/>
          </a:prstGeom>
          <a:noFill/>
          <a:ln w="19050"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4204B0-6160-BD14-780E-AF104CBD305A}"/>
              </a:ext>
            </a:extLst>
          </p:cNvPr>
          <p:cNvCxnSpPr>
            <a:cxnSpLocks/>
          </p:cNvCxnSpPr>
          <p:nvPr/>
        </p:nvCxnSpPr>
        <p:spPr bwMode="auto">
          <a:xfrm flipH="1">
            <a:off x="4178300" y="2029169"/>
            <a:ext cx="46206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6BA0273-E968-A9D5-4E7B-0558B5B044FD}"/>
              </a:ext>
            </a:extLst>
          </p:cNvPr>
          <p:cNvSpPr txBox="1"/>
          <p:nvPr/>
        </p:nvSpPr>
        <p:spPr>
          <a:xfrm>
            <a:off x="1973184" y="1873950"/>
            <a:ext cx="2264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Crack Tube diameter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</a:t>
            </a:r>
            <a:r>
              <a:rPr lang="en-US" sz="1800" baseline="-25000" dirty="0" err="1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total</a:t>
            </a:r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7D9658-0AD6-CE37-978C-6C71B97814AE}"/>
              </a:ext>
            </a:extLst>
          </p:cNvPr>
          <p:cNvSpPr txBox="1"/>
          <p:nvPr/>
        </p:nvSpPr>
        <p:spPr>
          <a:xfrm>
            <a:off x="1831341" y="1222369"/>
            <a:ext cx="2710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Number of Refinement Layers/Rings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8402662-B0B8-893F-2ACA-0C0B767D0A3F}"/>
              </a:ext>
            </a:extLst>
          </p:cNvPr>
          <p:cNvCxnSpPr>
            <a:cxnSpLocks/>
            <a:stCxn id="24" idx="3"/>
          </p:cNvCxnSpPr>
          <p:nvPr/>
        </p:nvCxnSpPr>
        <p:spPr bwMode="auto">
          <a:xfrm>
            <a:off x="4541749" y="1545535"/>
            <a:ext cx="216085" cy="257307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7A5E80-B6DF-43C6-E07A-2C6194838373}"/>
              </a:ext>
            </a:extLst>
          </p:cNvPr>
          <p:cNvCxnSpPr>
            <a:cxnSpLocks/>
            <a:stCxn id="24" idx="3"/>
          </p:cNvCxnSpPr>
          <p:nvPr/>
        </p:nvCxnSpPr>
        <p:spPr bwMode="auto">
          <a:xfrm>
            <a:off x="4541749" y="1545535"/>
            <a:ext cx="415067" cy="328415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F7228B-501F-5952-4DB4-8C5596DBB002}"/>
              </a:ext>
            </a:extLst>
          </p:cNvPr>
          <p:cNvCxnSpPr>
            <a:cxnSpLocks/>
            <a:stCxn id="24" idx="3"/>
          </p:cNvCxnSpPr>
          <p:nvPr/>
        </p:nvCxnSpPr>
        <p:spPr bwMode="auto">
          <a:xfrm>
            <a:off x="4541749" y="1545535"/>
            <a:ext cx="585373" cy="364826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BF3ACBC-F1DE-02A4-242C-1BF11CEFF2B0}"/>
              </a:ext>
            </a:extLst>
          </p:cNvPr>
          <p:cNvCxnSpPr>
            <a:cxnSpLocks/>
            <a:stCxn id="24" idx="3"/>
          </p:cNvCxnSpPr>
          <p:nvPr/>
        </p:nvCxnSpPr>
        <p:spPr bwMode="auto">
          <a:xfrm>
            <a:off x="4541749" y="1545535"/>
            <a:ext cx="733384" cy="400414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ight Brace 37">
            <a:extLst>
              <a:ext uri="{FF2B5EF4-FFF2-40B4-BE49-F238E27FC236}">
                <a16:creationId xmlns:a16="http://schemas.microsoft.com/office/drawing/2014/main" id="{A3617876-074D-3B26-2355-53F0C44AADB7}"/>
              </a:ext>
            </a:extLst>
          </p:cNvPr>
          <p:cNvSpPr/>
          <p:nvPr/>
        </p:nvSpPr>
        <p:spPr bwMode="auto">
          <a:xfrm rot="1456603">
            <a:off x="7539435" y="2007391"/>
            <a:ext cx="694556" cy="3721815"/>
          </a:xfrm>
          <a:prstGeom prst="rightBrace">
            <a:avLst>
              <a:gd name="adj1" fmla="val 8333"/>
              <a:gd name="adj2" fmla="val 37557"/>
            </a:avLst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00EB34AE-7873-200E-7213-9AD77078C70A}"/>
              </a:ext>
            </a:extLst>
          </p:cNvPr>
          <p:cNvSpPr/>
          <p:nvPr/>
        </p:nvSpPr>
        <p:spPr bwMode="auto">
          <a:xfrm>
            <a:off x="2931207" y="4619572"/>
            <a:ext cx="1348290" cy="1390387"/>
          </a:xfrm>
          <a:custGeom>
            <a:avLst/>
            <a:gdLst>
              <a:gd name="connsiteX0" fmla="*/ 726393 w 1367328"/>
              <a:gd name="connsiteY0" fmla="*/ 119641 h 1418601"/>
              <a:gd name="connsiteX1" fmla="*/ 572569 w 1367328"/>
              <a:gd name="connsiteY1" fmla="*/ 0 h 1418601"/>
              <a:gd name="connsiteX2" fmla="*/ 333286 w 1367328"/>
              <a:gd name="connsiteY2" fmla="*/ 85458 h 1418601"/>
              <a:gd name="connsiteX3" fmla="*/ 196554 w 1367328"/>
              <a:gd name="connsiteY3" fmla="*/ 316194 h 1418601"/>
              <a:gd name="connsiteX4" fmla="*/ 188008 w 1367328"/>
              <a:gd name="connsiteY4" fmla="*/ 632388 h 1418601"/>
              <a:gd name="connsiteX5" fmla="*/ 179462 w 1367328"/>
              <a:gd name="connsiteY5" fmla="*/ 717846 h 1418601"/>
              <a:gd name="connsiteX6" fmla="*/ 0 w 1367328"/>
              <a:gd name="connsiteY6" fmla="*/ 803304 h 1418601"/>
              <a:gd name="connsiteX7" fmla="*/ 205100 w 1367328"/>
              <a:gd name="connsiteY7" fmla="*/ 794758 h 1418601"/>
              <a:gd name="connsiteX8" fmla="*/ 273466 w 1367328"/>
              <a:gd name="connsiteY8" fmla="*/ 931491 h 1418601"/>
              <a:gd name="connsiteX9" fmla="*/ 367470 w 1367328"/>
              <a:gd name="connsiteY9" fmla="*/ 1145136 h 1418601"/>
              <a:gd name="connsiteX10" fmla="*/ 589660 w 1367328"/>
              <a:gd name="connsiteY10" fmla="*/ 1350235 h 1418601"/>
              <a:gd name="connsiteX11" fmla="*/ 871672 w 1367328"/>
              <a:gd name="connsiteY11" fmla="*/ 1418601 h 1418601"/>
              <a:gd name="connsiteX12" fmla="*/ 1145137 w 1367328"/>
              <a:gd name="connsiteY12" fmla="*/ 1375872 h 1418601"/>
              <a:gd name="connsiteX13" fmla="*/ 1273324 w 1367328"/>
              <a:gd name="connsiteY13" fmla="*/ 1273323 h 1418601"/>
              <a:gd name="connsiteX14" fmla="*/ 1367328 w 1367328"/>
              <a:gd name="connsiteY14" fmla="*/ 957129 h 1418601"/>
              <a:gd name="connsiteX15" fmla="*/ 1316053 w 1367328"/>
              <a:gd name="connsiteY15" fmla="*/ 572568 h 1418601"/>
              <a:gd name="connsiteX16" fmla="*/ 1068225 w 1367328"/>
              <a:gd name="connsiteY16" fmla="*/ 205099 h 1418601"/>
              <a:gd name="connsiteX17" fmla="*/ 888763 w 1367328"/>
              <a:gd name="connsiteY17" fmla="*/ 128187 h 1418601"/>
              <a:gd name="connsiteX18" fmla="*/ 734939 w 1367328"/>
              <a:gd name="connsiteY18" fmla="*/ 170915 h 1418601"/>
              <a:gd name="connsiteX0" fmla="*/ 726393 w 1367328"/>
              <a:gd name="connsiteY0" fmla="*/ 120200 h 1419160"/>
              <a:gd name="connsiteX1" fmla="*/ 572569 w 1367328"/>
              <a:gd name="connsiteY1" fmla="*/ 559 h 1419160"/>
              <a:gd name="connsiteX2" fmla="*/ 333286 w 1367328"/>
              <a:gd name="connsiteY2" fmla="*/ 86017 h 1419160"/>
              <a:gd name="connsiteX3" fmla="*/ 196554 w 1367328"/>
              <a:gd name="connsiteY3" fmla="*/ 316753 h 1419160"/>
              <a:gd name="connsiteX4" fmla="*/ 188008 w 1367328"/>
              <a:gd name="connsiteY4" fmla="*/ 632947 h 1419160"/>
              <a:gd name="connsiteX5" fmla="*/ 179462 w 1367328"/>
              <a:gd name="connsiteY5" fmla="*/ 718405 h 1419160"/>
              <a:gd name="connsiteX6" fmla="*/ 0 w 1367328"/>
              <a:gd name="connsiteY6" fmla="*/ 803863 h 1419160"/>
              <a:gd name="connsiteX7" fmla="*/ 205100 w 1367328"/>
              <a:gd name="connsiteY7" fmla="*/ 795317 h 1419160"/>
              <a:gd name="connsiteX8" fmla="*/ 273466 w 1367328"/>
              <a:gd name="connsiteY8" fmla="*/ 932050 h 1419160"/>
              <a:gd name="connsiteX9" fmla="*/ 367470 w 1367328"/>
              <a:gd name="connsiteY9" fmla="*/ 1145695 h 1419160"/>
              <a:gd name="connsiteX10" fmla="*/ 589660 w 1367328"/>
              <a:gd name="connsiteY10" fmla="*/ 1350794 h 1419160"/>
              <a:gd name="connsiteX11" fmla="*/ 871672 w 1367328"/>
              <a:gd name="connsiteY11" fmla="*/ 1419160 h 1419160"/>
              <a:gd name="connsiteX12" fmla="*/ 1145137 w 1367328"/>
              <a:gd name="connsiteY12" fmla="*/ 1376431 h 1419160"/>
              <a:gd name="connsiteX13" fmla="*/ 1273324 w 1367328"/>
              <a:gd name="connsiteY13" fmla="*/ 1273882 h 1419160"/>
              <a:gd name="connsiteX14" fmla="*/ 1367328 w 1367328"/>
              <a:gd name="connsiteY14" fmla="*/ 957688 h 1419160"/>
              <a:gd name="connsiteX15" fmla="*/ 1316053 w 1367328"/>
              <a:gd name="connsiteY15" fmla="*/ 573127 h 1419160"/>
              <a:gd name="connsiteX16" fmla="*/ 1068225 w 1367328"/>
              <a:gd name="connsiteY16" fmla="*/ 205658 h 1419160"/>
              <a:gd name="connsiteX17" fmla="*/ 888763 w 1367328"/>
              <a:gd name="connsiteY17" fmla="*/ 128746 h 1419160"/>
              <a:gd name="connsiteX18" fmla="*/ 734939 w 1367328"/>
              <a:gd name="connsiteY18" fmla="*/ 171474 h 1419160"/>
              <a:gd name="connsiteX0" fmla="*/ 726393 w 1367328"/>
              <a:gd name="connsiteY0" fmla="*/ 120759 h 1419719"/>
              <a:gd name="connsiteX1" fmla="*/ 572569 w 1367328"/>
              <a:gd name="connsiteY1" fmla="*/ 1118 h 1419719"/>
              <a:gd name="connsiteX2" fmla="*/ 333286 w 1367328"/>
              <a:gd name="connsiteY2" fmla="*/ 86576 h 1419719"/>
              <a:gd name="connsiteX3" fmla="*/ 196554 w 1367328"/>
              <a:gd name="connsiteY3" fmla="*/ 317312 h 1419719"/>
              <a:gd name="connsiteX4" fmla="*/ 188008 w 1367328"/>
              <a:gd name="connsiteY4" fmla="*/ 633506 h 1419719"/>
              <a:gd name="connsiteX5" fmla="*/ 179462 w 1367328"/>
              <a:gd name="connsiteY5" fmla="*/ 718964 h 1419719"/>
              <a:gd name="connsiteX6" fmla="*/ 0 w 1367328"/>
              <a:gd name="connsiteY6" fmla="*/ 804422 h 1419719"/>
              <a:gd name="connsiteX7" fmla="*/ 205100 w 1367328"/>
              <a:gd name="connsiteY7" fmla="*/ 795876 h 1419719"/>
              <a:gd name="connsiteX8" fmla="*/ 273466 w 1367328"/>
              <a:gd name="connsiteY8" fmla="*/ 932609 h 1419719"/>
              <a:gd name="connsiteX9" fmla="*/ 367470 w 1367328"/>
              <a:gd name="connsiteY9" fmla="*/ 1146254 h 1419719"/>
              <a:gd name="connsiteX10" fmla="*/ 589660 w 1367328"/>
              <a:gd name="connsiteY10" fmla="*/ 1351353 h 1419719"/>
              <a:gd name="connsiteX11" fmla="*/ 871672 w 1367328"/>
              <a:gd name="connsiteY11" fmla="*/ 1419719 h 1419719"/>
              <a:gd name="connsiteX12" fmla="*/ 1145137 w 1367328"/>
              <a:gd name="connsiteY12" fmla="*/ 1376990 h 1419719"/>
              <a:gd name="connsiteX13" fmla="*/ 1273324 w 1367328"/>
              <a:gd name="connsiteY13" fmla="*/ 1274441 h 1419719"/>
              <a:gd name="connsiteX14" fmla="*/ 1367328 w 1367328"/>
              <a:gd name="connsiteY14" fmla="*/ 958247 h 1419719"/>
              <a:gd name="connsiteX15" fmla="*/ 1316053 w 1367328"/>
              <a:gd name="connsiteY15" fmla="*/ 573686 h 1419719"/>
              <a:gd name="connsiteX16" fmla="*/ 1068225 w 1367328"/>
              <a:gd name="connsiteY16" fmla="*/ 206217 h 1419719"/>
              <a:gd name="connsiteX17" fmla="*/ 888763 w 1367328"/>
              <a:gd name="connsiteY17" fmla="*/ 129305 h 1419719"/>
              <a:gd name="connsiteX18" fmla="*/ 734939 w 1367328"/>
              <a:gd name="connsiteY18" fmla="*/ 172033 h 1419719"/>
              <a:gd name="connsiteX0" fmla="*/ 726393 w 1367328"/>
              <a:gd name="connsiteY0" fmla="*/ 120759 h 1419719"/>
              <a:gd name="connsiteX1" fmla="*/ 572569 w 1367328"/>
              <a:gd name="connsiteY1" fmla="*/ 1118 h 1419719"/>
              <a:gd name="connsiteX2" fmla="*/ 333286 w 1367328"/>
              <a:gd name="connsiteY2" fmla="*/ 86576 h 1419719"/>
              <a:gd name="connsiteX3" fmla="*/ 196554 w 1367328"/>
              <a:gd name="connsiteY3" fmla="*/ 317312 h 1419719"/>
              <a:gd name="connsiteX4" fmla="*/ 188008 w 1367328"/>
              <a:gd name="connsiteY4" fmla="*/ 633506 h 1419719"/>
              <a:gd name="connsiteX5" fmla="*/ 179462 w 1367328"/>
              <a:gd name="connsiteY5" fmla="*/ 718964 h 1419719"/>
              <a:gd name="connsiteX6" fmla="*/ 0 w 1367328"/>
              <a:gd name="connsiteY6" fmla="*/ 804422 h 1419719"/>
              <a:gd name="connsiteX7" fmla="*/ 205100 w 1367328"/>
              <a:gd name="connsiteY7" fmla="*/ 795876 h 1419719"/>
              <a:gd name="connsiteX8" fmla="*/ 273466 w 1367328"/>
              <a:gd name="connsiteY8" fmla="*/ 932609 h 1419719"/>
              <a:gd name="connsiteX9" fmla="*/ 367470 w 1367328"/>
              <a:gd name="connsiteY9" fmla="*/ 1146254 h 1419719"/>
              <a:gd name="connsiteX10" fmla="*/ 589660 w 1367328"/>
              <a:gd name="connsiteY10" fmla="*/ 1351353 h 1419719"/>
              <a:gd name="connsiteX11" fmla="*/ 871672 w 1367328"/>
              <a:gd name="connsiteY11" fmla="*/ 1419719 h 1419719"/>
              <a:gd name="connsiteX12" fmla="*/ 1145137 w 1367328"/>
              <a:gd name="connsiteY12" fmla="*/ 1376990 h 1419719"/>
              <a:gd name="connsiteX13" fmla="*/ 1273324 w 1367328"/>
              <a:gd name="connsiteY13" fmla="*/ 1274441 h 1419719"/>
              <a:gd name="connsiteX14" fmla="*/ 1367328 w 1367328"/>
              <a:gd name="connsiteY14" fmla="*/ 958247 h 1419719"/>
              <a:gd name="connsiteX15" fmla="*/ 1316053 w 1367328"/>
              <a:gd name="connsiteY15" fmla="*/ 573686 h 1419719"/>
              <a:gd name="connsiteX16" fmla="*/ 1068225 w 1367328"/>
              <a:gd name="connsiteY16" fmla="*/ 206217 h 1419719"/>
              <a:gd name="connsiteX17" fmla="*/ 888763 w 1367328"/>
              <a:gd name="connsiteY17" fmla="*/ 129305 h 1419719"/>
              <a:gd name="connsiteX18" fmla="*/ 734939 w 1367328"/>
              <a:gd name="connsiteY18" fmla="*/ 172033 h 1419719"/>
              <a:gd name="connsiteX0" fmla="*/ 726393 w 1367328"/>
              <a:gd name="connsiteY0" fmla="*/ 120759 h 1419719"/>
              <a:gd name="connsiteX1" fmla="*/ 572569 w 1367328"/>
              <a:gd name="connsiteY1" fmla="*/ 1118 h 1419719"/>
              <a:gd name="connsiteX2" fmla="*/ 333286 w 1367328"/>
              <a:gd name="connsiteY2" fmla="*/ 86576 h 1419719"/>
              <a:gd name="connsiteX3" fmla="*/ 196554 w 1367328"/>
              <a:gd name="connsiteY3" fmla="*/ 317312 h 1419719"/>
              <a:gd name="connsiteX4" fmla="*/ 188008 w 1367328"/>
              <a:gd name="connsiteY4" fmla="*/ 633506 h 1419719"/>
              <a:gd name="connsiteX5" fmla="*/ 179462 w 1367328"/>
              <a:gd name="connsiteY5" fmla="*/ 718964 h 1419719"/>
              <a:gd name="connsiteX6" fmla="*/ 0 w 1367328"/>
              <a:gd name="connsiteY6" fmla="*/ 804422 h 1419719"/>
              <a:gd name="connsiteX7" fmla="*/ 205100 w 1367328"/>
              <a:gd name="connsiteY7" fmla="*/ 795876 h 1419719"/>
              <a:gd name="connsiteX8" fmla="*/ 273466 w 1367328"/>
              <a:gd name="connsiteY8" fmla="*/ 932609 h 1419719"/>
              <a:gd name="connsiteX9" fmla="*/ 367470 w 1367328"/>
              <a:gd name="connsiteY9" fmla="*/ 1146254 h 1419719"/>
              <a:gd name="connsiteX10" fmla="*/ 589660 w 1367328"/>
              <a:gd name="connsiteY10" fmla="*/ 1351353 h 1419719"/>
              <a:gd name="connsiteX11" fmla="*/ 871672 w 1367328"/>
              <a:gd name="connsiteY11" fmla="*/ 1419719 h 1419719"/>
              <a:gd name="connsiteX12" fmla="*/ 1145137 w 1367328"/>
              <a:gd name="connsiteY12" fmla="*/ 1376990 h 1419719"/>
              <a:gd name="connsiteX13" fmla="*/ 1273324 w 1367328"/>
              <a:gd name="connsiteY13" fmla="*/ 1274441 h 1419719"/>
              <a:gd name="connsiteX14" fmla="*/ 1367328 w 1367328"/>
              <a:gd name="connsiteY14" fmla="*/ 958247 h 1419719"/>
              <a:gd name="connsiteX15" fmla="*/ 1316053 w 1367328"/>
              <a:gd name="connsiteY15" fmla="*/ 573686 h 1419719"/>
              <a:gd name="connsiteX16" fmla="*/ 1068225 w 1367328"/>
              <a:gd name="connsiteY16" fmla="*/ 206217 h 1419719"/>
              <a:gd name="connsiteX17" fmla="*/ 888763 w 1367328"/>
              <a:gd name="connsiteY17" fmla="*/ 129305 h 1419719"/>
              <a:gd name="connsiteX18" fmla="*/ 734939 w 1367328"/>
              <a:gd name="connsiteY18" fmla="*/ 172033 h 1419719"/>
              <a:gd name="connsiteX0" fmla="*/ 726467 w 1367402"/>
              <a:gd name="connsiteY0" fmla="*/ 120759 h 1419719"/>
              <a:gd name="connsiteX1" fmla="*/ 572643 w 1367402"/>
              <a:gd name="connsiteY1" fmla="*/ 1118 h 1419719"/>
              <a:gd name="connsiteX2" fmla="*/ 333360 w 1367402"/>
              <a:gd name="connsiteY2" fmla="*/ 86576 h 1419719"/>
              <a:gd name="connsiteX3" fmla="*/ 196628 w 1367402"/>
              <a:gd name="connsiteY3" fmla="*/ 317312 h 1419719"/>
              <a:gd name="connsiteX4" fmla="*/ 188082 w 1367402"/>
              <a:gd name="connsiteY4" fmla="*/ 633506 h 1419719"/>
              <a:gd name="connsiteX5" fmla="*/ 179536 w 1367402"/>
              <a:gd name="connsiteY5" fmla="*/ 718964 h 1419719"/>
              <a:gd name="connsiteX6" fmla="*/ 74 w 1367402"/>
              <a:gd name="connsiteY6" fmla="*/ 804422 h 1419719"/>
              <a:gd name="connsiteX7" fmla="*/ 205174 w 1367402"/>
              <a:gd name="connsiteY7" fmla="*/ 795876 h 1419719"/>
              <a:gd name="connsiteX8" fmla="*/ 273540 w 1367402"/>
              <a:gd name="connsiteY8" fmla="*/ 932609 h 1419719"/>
              <a:gd name="connsiteX9" fmla="*/ 367544 w 1367402"/>
              <a:gd name="connsiteY9" fmla="*/ 1146254 h 1419719"/>
              <a:gd name="connsiteX10" fmla="*/ 589734 w 1367402"/>
              <a:gd name="connsiteY10" fmla="*/ 1351353 h 1419719"/>
              <a:gd name="connsiteX11" fmla="*/ 871746 w 1367402"/>
              <a:gd name="connsiteY11" fmla="*/ 1419719 h 1419719"/>
              <a:gd name="connsiteX12" fmla="*/ 1145211 w 1367402"/>
              <a:gd name="connsiteY12" fmla="*/ 1376990 h 1419719"/>
              <a:gd name="connsiteX13" fmla="*/ 1273398 w 1367402"/>
              <a:gd name="connsiteY13" fmla="*/ 1274441 h 1419719"/>
              <a:gd name="connsiteX14" fmla="*/ 1367402 w 1367402"/>
              <a:gd name="connsiteY14" fmla="*/ 958247 h 1419719"/>
              <a:gd name="connsiteX15" fmla="*/ 1316127 w 1367402"/>
              <a:gd name="connsiteY15" fmla="*/ 573686 h 1419719"/>
              <a:gd name="connsiteX16" fmla="*/ 1068299 w 1367402"/>
              <a:gd name="connsiteY16" fmla="*/ 206217 h 1419719"/>
              <a:gd name="connsiteX17" fmla="*/ 888837 w 1367402"/>
              <a:gd name="connsiteY17" fmla="*/ 129305 h 1419719"/>
              <a:gd name="connsiteX18" fmla="*/ 735013 w 1367402"/>
              <a:gd name="connsiteY18" fmla="*/ 172033 h 1419719"/>
              <a:gd name="connsiteX0" fmla="*/ 726467 w 1367402"/>
              <a:gd name="connsiteY0" fmla="*/ 120759 h 1419719"/>
              <a:gd name="connsiteX1" fmla="*/ 572643 w 1367402"/>
              <a:gd name="connsiteY1" fmla="*/ 1118 h 1419719"/>
              <a:gd name="connsiteX2" fmla="*/ 333360 w 1367402"/>
              <a:gd name="connsiteY2" fmla="*/ 86576 h 1419719"/>
              <a:gd name="connsiteX3" fmla="*/ 196628 w 1367402"/>
              <a:gd name="connsiteY3" fmla="*/ 317312 h 1419719"/>
              <a:gd name="connsiteX4" fmla="*/ 188082 w 1367402"/>
              <a:gd name="connsiteY4" fmla="*/ 633506 h 1419719"/>
              <a:gd name="connsiteX5" fmla="*/ 179536 w 1367402"/>
              <a:gd name="connsiteY5" fmla="*/ 718964 h 1419719"/>
              <a:gd name="connsiteX6" fmla="*/ 74 w 1367402"/>
              <a:gd name="connsiteY6" fmla="*/ 804422 h 1419719"/>
              <a:gd name="connsiteX7" fmla="*/ 205174 w 1367402"/>
              <a:gd name="connsiteY7" fmla="*/ 795876 h 1419719"/>
              <a:gd name="connsiteX8" fmla="*/ 273540 w 1367402"/>
              <a:gd name="connsiteY8" fmla="*/ 932609 h 1419719"/>
              <a:gd name="connsiteX9" fmla="*/ 367544 w 1367402"/>
              <a:gd name="connsiteY9" fmla="*/ 1146254 h 1419719"/>
              <a:gd name="connsiteX10" fmla="*/ 589734 w 1367402"/>
              <a:gd name="connsiteY10" fmla="*/ 1351353 h 1419719"/>
              <a:gd name="connsiteX11" fmla="*/ 871746 w 1367402"/>
              <a:gd name="connsiteY11" fmla="*/ 1419719 h 1419719"/>
              <a:gd name="connsiteX12" fmla="*/ 1145211 w 1367402"/>
              <a:gd name="connsiteY12" fmla="*/ 1376990 h 1419719"/>
              <a:gd name="connsiteX13" fmla="*/ 1273398 w 1367402"/>
              <a:gd name="connsiteY13" fmla="*/ 1274441 h 1419719"/>
              <a:gd name="connsiteX14" fmla="*/ 1367402 w 1367402"/>
              <a:gd name="connsiteY14" fmla="*/ 958247 h 1419719"/>
              <a:gd name="connsiteX15" fmla="*/ 1316127 w 1367402"/>
              <a:gd name="connsiteY15" fmla="*/ 573686 h 1419719"/>
              <a:gd name="connsiteX16" fmla="*/ 1068299 w 1367402"/>
              <a:gd name="connsiteY16" fmla="*/ 206217 h 1419719"/>
              <a:gd name="connsiteX17" fmla="*/ 888837 w 1367402"/>
              <a:gd name="connsiteY17" fmla="*/ 129305 h 1419719"/>
              <a:gd name="connsiteX18" fmla="*/ 735013 w 1367402"/>
              <a:gd name="connsiteY18" fmla="*/ 172033 h 1419719"/>
              <a:gd name="connsiteX0" fmla="*/ 726467 w 1367402"/>
              <a:gd name="connsiteY0" fmla="*/ 120759 h 1419719"/>
              <a:gd name="connsiteX1" fmla="*/ 572643 w 1367402"/>
              <a:gd name="connsiteY1" fmla="*/ 1118 h 1419719"/>
              <a:gd name="connsiteX2" fmla="*/ 333360 w 1367402"/>
              <a:gd name="connsiteY2" fmla="*/ 86576 h 1419719"/>
              <a:gd name="connsiteX3" fmla="*/ 196628 w 1367402"/>
              <a:gd name="connsiteY3" fmla="*/ 317312 h 1419719"/>
              <a:gd name="connsiteX4" fmla="*/ 188082 w 1367402"/>
              <a:gd name="connsiteY4" fmla="*/ 633506 h 1419719"/>
              <a:gd name="connsiteX5" fmla="*/ 179536 w 1367402"/>
              <a:gd name="connsiteY5" fmla="*/ 718964 h 1419719"/>
              <a:gd name="connsiteX6" fmla="*/ 74 w 1367402"/>
              <a:gd name="connsiteY6" fmla="*/ 804422 h 1419719"/>
              <a:gd name="connsiteX7" fmla="*/ 205174 w 1367402"/>
              <a:gd name="connsiteY7" fmla="*/ 795876 h 1419719"/>
              <a:gd name="connsiteX8" fmla="*/ 273540 w 1367402"/>
              <a:gd name="connsiteY8" fmla="*/ 932609 h 1419719"/>
              <a:gd name="connsiteX9" fmla="*/ 367544 w 1367402"/>
              <a:gd name="connsiteY9" fmla="*/ 1146254 h 1419719"/>
              <a:gd name="connsiteX10" fmla="*/ 589734 w 1367402"/>
              <a:gd name="connsiteY10" fmla="*/ 1351353 h 1419719"/>
              <a:gd name="connsiteX11" fmla="*/ 871746 w 1367402"/>
              <a:gd name="connsiteY11" fmla="*/ 1419719 h 1419719"/>
              <a:gd name="connsiteX12" fmla="*/ 1145211 w 1367402"/>
              <a:gd name="connsiteY12" fmla="*/ 1376990 h 1419719"/>
              <a:gd name="connsiteX13" fmla="*/ 1273398 w 1367402"/>
              <a:gd name="connsiteY13" fmla="*/ 1274441 h 1419719"/>
              <a:gd name="connsiteX14" fmla="*/ 1367402 w 1367402"/>
              <a:gd name="connsiteY14" fmla="*/ 958247 h 1419719"/>
              <a:gd name="connsiteX15" fmla="*/ 1316127 w 1367402"/>
              <a:gd name="connsiteY15" fmla="*/ 573686 h 1419719"/>
              <a:gd name="connsiteX16" fmla="*/ 1068299 w 1367402"/>
              <a:gd name="connsiteY16" fmla="*/ 206217 h 1419719"/>
              <a:gd name="connsiteX17" fmla="*/ 888837 w 1367402"/>
              <a:gd name="connsiteY17" fmla="*/ 129305 h 1419719"/>
              <a:gd name="connsiteX18" fmla="*/ 735013 w 1367402"/>
              <a:gd name="connsiteY18" fmla="*/ 172033 h 1419719"/>
              <a:gd name="connsiteX0" fmla="*/ 726467 w 1367402"/>
              <a:gd name="connsiteY0" fmla="*/ 120759 h 1419719"/>
              <a:gd name="connsiteX1" fmla="*/ 572643 w 1367402"/>
              <a:gd name="connsiteY1" fmla="*/ 1118 h 1419719"/>
              <a:gd name="connsiteX2" fmla="*/ 333360 w 1367402"/>
              <a:gd name="connsiteY2" fmla="*/ 86576 h 1419719"/>
              <a:gd name="connsiteX3" fmla="*/ 196628 w 1367402"/>
              <a:gd name="connsiteY3" fmla="*/ 317312 h 1419719"/>
              <a:gd name="connsiteX4" fmla="*/ 188082 w 1367402"/>
              <a:gd name="connsiteY4" fmla="*/ 633506 h 1419719"/>
              <a:gd name="connsiteX5" fmla="*/ 179536 w 1367402"/>
              <a:gd name="connsiteY5" fmla="*/ 718964 h 1419719"/>
              <a:gd name="connsiteX6" fmla="*/ 74 w 1367402"/>
              <a:gd name="connsiteY6" fmla="*/ 804422 h 1419719"/>
              <a:gd name="connsiteX7" fmla="*/ 205174 w 1367402"/>
              <a:gd name="connsiteY7" fmla="*/ 795876 h 1419719"/>
              <a:gd name="connsiteX8" fmla="*/ 273540 w 1367402"/>
              <a:gd name="connsiteY8" fmla="*/ 932609 h 1419719"/>
              <a:gd name="connsiteX9" fmla="*/ 367544 w 1367402"/>
              <a:gd name="connsiteY9" fmla="*/ 1146254 h 1419719"/>
              <a:gd name="connsiteX10" fmla="*/ 589734 w 1367402"/>
              <a:gd name="connsiteY10" fmla="*/ 1351353 h 1419719"/>
              <a:gd name="connsiteX11" fmla="*/ 871746 w 1367402"/>
              <a:gd name="connsiteY11" fmla="*/ 1419719 h 1419719"/>
              <a:gd name="connsiteX12" fmla="*/ 1145211 w 1367402"/>
              <a:gd name="connsiteY12" fmla="*/ 1376990 h 1419719"/>
              <a:gd name="connsiteX13" fmla="*/ 1273398 w 1367402"/>
              <a:gd name="connsiteY13" fmla="*/ 1274441 h 1419719"/>
              <a:gd name="connsiteX14" fmla="*/ 1367402 w 1367402"/>
              <a:gd name="connsiteY14" fmla="*/ 958247 h 1419719"/>
              <a:gd name="connsiteX15" fmla="*/ 1316127 w 1367402"/>
              <a:gd name="connsiteY15" fmla="*/ 573686 h 1419719"/>
              <a:gd name="connsiteX16" fmla="*/ 1068299 w 1367402"/>
              <a:gd name="connsiteY16" fmla="*/ 206217 h 1419719"/>
              <a:gd name="connsiteX17" fmla="*/ 888837 w 1367402"/>
              <a:gd name="connsiteY17" fmla="*/ 129305 h 1419719"/>
              <a:gd name="connsiteX18" fmla="*/ 735013 w 1367402"/>
              <a:gd name="connsiteY18" fmla="*/ 172033 h 1419719"/>
              <a:gd name="connsiteX0" fmla="*/ 726467 w 1367402"/>
              <a:gd name="connsiteY0" fmla="*/ 120759 h 1419719"/>
              <a:gd name="connsiteX1" fmla="*/ 572643 w 1367402"/>
              <a:gd name="connsiteY1" fmla="*/ 1118 h 1419719"/>
              <a:gd name="connsiteX2" fmla="*/ 333360 w 1367402"/>
              <a:gd name="connsiteY2" fmla="*/ 86576 h 1419719"/>
              <a:gd name="connsiteX3" fmla="*/ 196628 w 1367402"/>
              <a:gd name="connsiteY3" fmla="*/ 317312 h 1419719"/>
              <a:gd name="connsiteX4" fmla="*/ 188082 w 1367402"/>
              <a:gd name="connsiteY4" fmla="*/ 633506 h 1419719"/>
              <a:gd name="connsiteX5" fmla="*/ 179536 w 1367402"/>
              <a:gd name="connsiteY5" fmla="*/ 718964 h 1419719"/>
              <a:gd name="connsiteX6" fmla="*/ 74 w 1367402"/>
              <a:gd name="connsiteY6" fmla="*/ 804422 h 1419719"/>
              <a:gd name="connsiteX7" fmla="*/ 205174 w 1367402"/>
              <a:gd name="connsiteY7" fmla="*/ 795876 h 1419719"/>
              <a:gd name="connsiteX8" fmla="*/ 273540 w 1367402"/>
              <a:gd name="connsiteY8" fmla="*/ 932609 h 1419719"/>
              <a:gd name="connsiteX9" fmla="*/ 367544 w 1367402"/>
              <a:gd name="connsiteY9" fmla="*/ 1146254 h 1419719"/>
              <a:gd name="connsiteX10" fmla="*/ 589734 w 1367402"/>
              <a:gd name="connsiteY10" fmla="*/ 1351353 h 1419719"/>
              <a:gd name="connsiteX11" fmla="*/ 871746 w 1367402"/>
              <a:gd name="connsiteY11" fmla="*/ 1419719 h 1419719"/>
              <a:gd name="connsiteX12" fmla="*/ 1145211 w 1367402"/>
              <a:gd name="connsiteY12" fmla="*/ 1376990 h 1419719"/>
              <a:gd name="connsiteX13" fmla="*/ 1273398 w 1367402"/>
              <a:gd name="connsiteY13" fmla="*/ 1274441 h 1419719"/>
              <a:gd name="connsiteX14" fmla="*/ 1367402 w 1367402"/>
              <a:gd name="connsiteY14" fmla="*/ 958247 h 1419719"/>
              <a:gd name="connsiteX15" fmla="*/ 1316127 w 1367402"/>
              <a:gd name="connsiteY15" fmla="*/ 573686 h 1419719"/>
              <a:gd name="connsiteX16" fmla="*/ 1068299 w 1367402"/>
              <a:gd name="connsiteY16" fmla="*/ 206217 h 1419719"/>
              <a:gd name="connsiteX17" fmla="*/ 888837 w 1367402"/>
              <a:gd name="connsiteY17" fmla="*/ 129305 h 1419719"/>
              <a:gd name="connsiteX18" fmla="*/ 735013 w 1367402"/>
              <a:gd name="connsiteY18" fmla="*/ 172033 h 1419719"/>
              <a:gd name="connsiteX0" fmla="*/ 726467 w 1367402"/>
              <a:gd name="connsiteY0" fmla="*/ 120759 h 1426353"/>
              <a:gd name="connsiteX1" fmla="*/ 572643 w 1367402"/>
              <a:gd name="connsiteY1" fmla="*/ 1118 h 1426353"/>
              <a:gd name="connsiteX2" fmla="*/ 333360 w 1367402"/>
              <a:gd name="connsiteY2" fmla="*/ 86576 h 1426353"/>
              <a:gd name="connsiteX3" fmla="*/ 196628 w 1367402"/>
              <a:gd name="connsiteY3" fmla="*/ 317312 h 1426353"/>
              <a:gd name="connsiteX4" fmla="*/ 188082 w 1367402"/>
              <a:gd name="connsiteY4" fmla="*/ 633506 h 1426353"/>
              <a:gd name="connsiteX5" fmla="*/ 179536 w 1367402"/>
              <a:gd name="connsiteY5" fmla="*/ 718964 h 1426353"/>
              <a:gd name="connsiteX6" fmla="*/ 74 w 1367402"/>
              <a:gd name="connsiteY6" fmla="*/ 804422 h 1426353"/>
              <a:gd name="connsiteX7" fmla="*/ 205174 w 1367402"/>
              <a:gd name="connsiteY7" fmla="*/ 795876 h 1426353"/>
              <a:gd name="connsiteX8" fmla="*/ 273540 w 1367402"/>
              <a:gd name="connsiteY8" fmla="*/ 932609 h 1426353"/>
              <a:gd name="connsiteX9" fmla="*/ 367544 w 1367402"/>
              <a:gd name="connsiteY9" fmla="*/ 1146254 h 1426353"/>
              <a:gd name="connsiteX10" fmla="*/ 589734 w 1367402"/>
              <a:gd name="connsiteY10" fmla="*/ 1351353 h 1426353"/>
              <a:gd name="connsiteX11" fmla="*/ 871746 w 1367402"/>
              <a:gd name="connsiteY11" fmla="*/ 1419719 h 1426353"/>
              <a:gd name="connsiteX12" fmla="*/ 1145211 w 1367402"/>
              <a:gd name="connsiteY12" fmla="*/ 1376990 h 1426353"/>
              <a:gd name="connsiteX13" fmla="*/ 1273398 w 1367402"/>
              <a:gd name="connsiteY13" fmla="*/ 1274441 h 1426353"/>
              <a:gd name="connsiteX14" fmla="*/ 1367402 w 1367402"/>
              <a:gd name="connsiteY14" fmla="*/ 958247 h 1426353"/>
              <a:gd name="connsiteX15" fmla="*/ 1316127 w 1367402"/>
              <a:gd name="connsiteY15" fmla="*/ 573686 h 1426353"/>
              <a:gd name="connsiteX16" fmla="*/ 1068299 w 1367402"/>
              <a:gd name="connsiteY16" fmla="*/ 206217 h 1426353"/>
              <a:gd name="connsiteX17" fmla="*/ 888837 w 1367402"/>
              <a:gd name="connsiteY17" fmla="*/ 129305 h 1426353"/>
              <a:gd name="connsiteX18" fmla="*/ 735013 w 1367402"/>
              <a:gd name="connsiteY18" fmla="*/ 172033 h 1426353"/>
              <a:gd name="connsiteX0" fmla="*/ 726467 w 1367402"/>
              <a:gd name="connsiteY0" fmla="*/ 120759 h 1420512"/>
              <a:gd name="connsiteX1" fmla="*/ 572643 w 1367402"/>
              <a:gd name="connsiteY1" fmla="*/ 1118 h 1420512"/>
              <a:gd name="connsiteX2" fmla="*/ 333360 w 1367402"/>
              <a:gd name="connsiteY2" fmla="*/ 86576 h 1420512"/>
              <a:gd name="connsiteX3" fmla="*/ 196628 w 1367402"/>
              <a:gd name="connsiteY3" fmla="*/ 317312 h 1420512"/>
              <a:gd name="connsiteX4" fmla="*/ 188082 w 1367402"/>
              <a:gd name="connsiteY4" fmla="*/ 633506 h 1420512"/>
              <a:gd name="connsiteX5" fmla="*/ 179536 w 1367402"/>
              <a:gd name="connsiteY5" fmla="*/ 718964 h 1420512"/>
              <a:gd name="connsiteX6" fmla="*/ 74 w 1367402"/>
              <a:gd name="connsiteY6" fmla="*/ 804422 h 1420512"/>
              <a:gd name="connsiteX7" fmla="*/ 205174 w 1367402"/>
              <a:gd name="connsiteY7" fmla="*/ 795876 h 1420512"/>
              <a:gd name="connsiteX8" fmla="*/ 273540 w 1367402"/>
              <a:gd name="connsiteY8" fmla="*/ 932609 h 1420512"/>
              <a:gd name="connsiteX9" fmla="*/ 367544 w 1367402"/>
              <a:gd name="connsiteY9" fmla="*/ 1146254 h 1420512"/>
              <a:gd name="connsiteX10" fmla="*/ 589734 w 1367402"/>
              <a:gd name="connsiteY10" fmla="*/ 1351353 h 1420512"/>
              <a:gd name="connsiteX11" fmla="*/ 871746 w 1367402"/>
              <a:gd name="connsiteY11" fmla="*/ 1419719 h 1420512"/>
              <a:gd name="connsiteX12" fmla="*/ 1145211 w 1367402"/>
              <a:gd name="connsiteY12" fmla="*/ 1376990 h 1420512"/>
              <a:gd name="connsiteX13" fmla="*/ 1273398 w 1367402"/>
              <a:gd name="connsiteY13" fmla="*/ 1274441 h 1420512"/>
              <a:gd name="connsiteX14" fmla="*/ 1367402 w 1367402"/>
              <a:gd name="connsiteY14" fmla="*/ 958247 h 1420512"/>
              <a:gd name="connsiteX15" fmla="*/ 1316127 w 1367402"/>
              <a:gd name="connsiteY15" fmla="*/ 573686 h 1420512"/>
              <a:gd name="connsiteX16" fmla="*/ 1068299 w 1367402"/>
              <a:gd name="connsiteY16" fmla="*/ 206217 h 1420512"/>
              <a:gd name="connsiteX17" fmla="*/ 888837 w 1367402"/>
              <a:gd name="connsiteY17" fmla="*/ 129305 h 1420512"/>
              <a:gd name="connsiteX18" fmla="*/ 735013 w 1367402"/>
              <a:gd name="connsiteY18" fmla="*/ 172033 h 1420512"/>
              <a:gd name="connsiteX0" fmla="*/ 726467 w 1367402"/>
              <a:gd name="connsiteY0" fmla="*/ 120759 h 1420512"/>
              <a:gd name="connsiteX1" fmla="*/ 572643 w 1367402"/>
              <a:gd name="connsiteY1" fmla="*/ 1118 h 1420512"/>
              <a:gd name="connsiteX2" fmla="*/ 333360 w 1367402"/>
              <a:gd name="connsiteY2" fmla="*/ 86576 h 1420512"/>
              <a:gd name="connsiteX3" fmla="*/ 196628 w 1367402"/>
              <a:gd name="connsiteY3" fmla="*/ 317312 h 1420512"/>
              <a:gd name="connsiteX4" fmla="*/ 188082 w 1367402"/>
              <a:gd name="connsiteY4" fmla="*/ 633506 h 1420512"/>
              <a:gd name="connsiteX5" fmla="*/ 179536 w 1367402"/>
              <a:gd name="connsiteY5" fmla="*/ 718964 h 1420512"/>
              <a:gd name="connsiteX6" fmla="*/ 74 w 1367402"/>
              <a:gd name="connsiteY6" fmla="*/ 804422 h 1420512"/>
              <a:gd name="connsiteX7" fmla="*/ 205174 w 1367402"/>
              <a:gd name="connsiteY7" fmla="*/ 795876 h 1420512"/>
              <a:gd name="connsiteX8" fmla="*/ 273540 w 1367402"/>
              <a:gd name="connsiteY8" fmla="*/ 932609 h 1420512"/>
              <a:gd name="connsiteX9" fmla="*/ 367544 w 1367402"/>
              <a:gd name="connsiteY9" fmla="*/ 1146254 h 1420512"/>
              <a:gd name="connsiteX10" fmla="*/ 589734 w 1367402"/>
              <a:gd name="connsiteY10" fmla="*/ 1351353 h 1420512"/>
              <a:gd name="connsiteX11" fmla="*/ 871746 w 1367402"/>
              <a:gd name="connsiteY11" fmla="*/ 1419719 h 1420512"/>
              <a:gd name="connsiteX12" fmla="*/ 1145211 w 1367402"/>
              <a:gd name="connsiteY12" fmla="*/ 1376990 h 1420512"/>
              <a:gd name="connsiteX13" fmla="*/ 1273398 w 1367402"/>
              <a:gd name="connsiteY13" fmla="*/ 1274441 h 1420512"/>
              <a:gd name="connsiteX14" fmla="*/ 1367402 w 1367402"/>
              <a:gd name="connsiteY14" fmla="*/ 958247 h 1420512"/>
              <a:gd name="connsiteX15" fmla="*/ 1316127 w 1367402"/>
              <a:gd name="connsiteY15" fmla="*/ 573686 h 1420512"/>
              <a:gd name="connsiteX16" fmla="*/ 1068299 w 1367402"/>
              <a:gd name="connsiteY16" fmla="*/ 206217 h 1420512"/>
              <a:gd name="connsiteX17" fmla="*/ 888837 w 1367402"/>
              <a:gd name="connsiteY17" fmla="*/ 129305 h 1420512"/>
              <a:gd name="connsiteX18" fmla="*/ 735013 w 1367402"/>
              <a:gd name="connsiteY18" fmla="*/ 172033 h 1420512"/>
              <a:gd name="connsiteX0" fmla="*/ 726467 w 1369923"/>
              <a:gd name="connsiteY0" fmla="*/ 120759 h 1420512"/>
              <a:gd name="connsiteX1" fmla="*/ 572643 w 1369923"/>
              <a:gd name="connsiteY1" fmla="*/ 1118 h 1420512"/>
              <a:gd name="connsiteX2" fmla="*/ 333360 w 1369923"/>
              <a:gd name="connsiteY2" fmla="*/ 86576 h 1420512"/>
              <a:gd name="connsiteX3" fmla="*/ 196628 w 1369923"/>
              <a:gd name="connsiteY3" fmla="*/ 317312 h 1420512"/>
              <a:gd name="connsiteX4" fmla="*/ 188082 w 1369923"/>
              <a:gd name="connsiteY4" fmla="*/ 633506 h 1420512"/>
              <a:gd name="connsiteX5" fmla="*/ 179536 w 1369923"/>
              <a:gd name="connsiteY5" fmla="*/ 718964 h 1420512"/>
              <a:gd name="connsiteX6" fmla="*/ 74 w 1369923"/>
              <a:gd name="connsiteY6" fmla="*/ 804422 h 1420512"/>
              <a:gd name="connsiteX7" fmla="*/ 205174 w 1369923"/>
              <a:gd name="connsiteY7" fmla="*/ 795876 h 1420512"/>
              <a:gd name="connsiteX8" fmla="*/ 273540 w 1369923"/>
              <a:gd name="connsiteY8" fmla="*/ 932609 h 1420512"/>
              <a:gd name="connsiteX9" fmla="*/ 367544 w 1369923"/>
              <a:gd name="connsiteY9" fmla="*/ 1146254 h 1420512"/>
              <a:gd name="connsiteX10" fmla="*/ 589734 w 1369923"/>
              <a:gd name="connsiteY10" fmla="*/ 1351353 h 1420512"/>
              <a:gd name="connsiteX11" fmla="*/ 871746 w 1369923"/>
              <a:gd name="connsiteY11" fmla="*/ 1419719 h 1420512"/>
              <a:gd name="connsiteX12" fmla="*/ 1145211 w 1369923"/>
              <a:gd name="connsiteY12" fmla="*/ 1376990 h 1420512"/>
              <a:gd name="connsiteX13" fmla="*/ 1273398 w 1369923"/>
              <a:gd name="connsiteY13" fmla="*/ 1274441 h 1420512"/>
              <a:gd name="connsiteX14" fmla="*/ 1367402 w 1369923"/>
              <a:gd name="connsiteY14" fmla="*/ 958247 h 1420512"/>
              <a:gd name="connsiteX15" fmla="*/ 1316127 w 1369923"/>
              <a:gd name="connsiteY15" fmla="*/ 573686 h 1420512"/>
              <a:gd name="connsiteX16" fmla="*/ 1068299 w 1369923"/>
              <a:gd name="connsiteY16" fmla="*/ 206217 h 1420512"/>
              <a:gd name="connsiteX17" fmla="*/ 888837 w 1369923"/>
              <a:gd name="connsiteY17" fmla="*/ 129305 h 1420512"/>
              <a:gd name="connsiteX18" fmla="*/ 735013 w 1369923"/>
              <a:gd name="connsiteY18" fmla="*/ 172033 h 1420512"/>
              <a:gd name="connsiteX0" fmla="*/ 726467 w 1369923"/>
              <a:gd name="connsiteY0" fmla="*/ 120759 h 1420512"/>
              <a:gd name="connsiteX1" fmla="*/ 572643 w 1369923"/>
              <a:gd name="connsiteY1" fmla="*/ 1118 h 1420512"/>
              <a:gd name="connsiteX2" fmla="*/ 333360 w 1369923"/>
              <a:gd name="connsiteY2" fmla="*/ 86576 h 1420512"/>
              <a:gd name="connsiteX3" fmla="*/ 196628 w 1369923"/>
              <a:gd name="connsiteY3" fmla="*/ 317312 h 1420512"/>
              <a:gd name="connsiteX4" fmla="*/ 188082 w 1369923"/>
              <a:gd name="connsiteY4" fmla="*/ 633506 h 1420512"/>
              <a:gd name="connsiteX5" fmla="*/ 179536 w 1369923"/>
              <a:gd name="connsiteY5" fmla="*/ 718964 h 1420512"/>
              <a:gd name="connsiteX6" fmla="*/ 74 w 1369923"/>
              <a:gd name="connsiteY6" fmla="*/ 804422 h 1420512"/>
              <a:gd name="connsiteX7" fmla="*/ 205174 w 1369923"/>
              <a:gd name="connsiteY7" fmla="*/ 795876 h 1420512"/>
              <a:gd name="connsiteX8" fmla="*/ 273540 w 1369923"/>
              <a:gd name="connsiteY8" fmla="*/ 932609 h 1420512"/>
              <a:gd name="connsiteX9" fmla="*/ 367544 w 1369923"/>
              <a:gd name="connsiteY9" fmla="*/ 1146254 h 1420512"/>
              <a:gd name="connsiteX10" fmla="*/ 589734 w 1369923"/>
              <a:gd name="connsiteY10" fmla="*/ 1351353 h 1420512"/>
              <a:gd name="connsiteX11" fmla="*/ 871746 w 1369923"/>
              <a:gd name="connsiteY11" fmla="*/ 1419719 h 1420512"/>
              <a:gd name="connsiteX12" fmla="*/ 1145211 w 1369923"/>
              <a:gd name="connsiteY12" fmla="*/ 1376990 h 1420512"/>
              <a:gd name="connsiteX13" fmla="*/ 1273398 w 1369923"/>
              <a:gd name="connsiteY13" fmla="*/ 1274441 h 1420512"/>
              <a:gd name="connsiteX14" fmla="*/ 1367402 w 1369923"/>
              <a:gd name="connsiteY14" fmla="*/ 958247 h 1420512"/>
              <a:gd name="connsiteX15" fmla="*/ 1316127 w 1369923"/>
              <a:gd name="connsiteY15" fmla="*/ 573686 h 1420512"/>
              <a:gd name="connsiteX16" fmla="*/ 1068299 w 1369923"/>
              <a:gd name="connsiteY16" fmla="*/ 206217 h 1420512"/>
              <a:gd name="connsiteX17" fmla="*/ 888837 w 1369923"/>
              <a:gd name="connsiteY17" fmla="*/ 129305 h 1420512"/>
              <a:gd name="connsiteX18" fmla="*/ 735013 w 1369923"/>
              <a:gd name="connsiteY18" fmla="*/ 172033 h 1420512"/>
              <a:gd name="connsiteX0" fmla="*/ 726467 w 1369923"/>
              <a:gd name="connsiteY0" fmla="*/ 120759 h 1420512"/>
              <a:gd name="connsiteX1" fmla="*/ 572643 w 1369923"/>
              <a:gd name="connsiteY1" fmla="*/ 1118 h 1420512"/>
              <a:gd name="connsiteX2" fmla="*/ 333360 w 1369923"/>
              <a:gd name="connsiteY2" fmla="*/ 86576 h 1420512"/>
              <a:gd name="connsiteX3" fmla="*/ 196628 w 1369923"/>
              <a:gd name="connsiteY3" fmla="*/ 317312 h 1420512"/>
              <a:gd name="connsiteX4" fmla="*/ 188082 w 1369923"/>
              <a:gd name="connsiteY4" fmla="*/ 633506 h 1420512"/>
              <a:gd name="connsiteX5" fmla="*/ 179536 w 1369923"/>
              <a:gd name="connsiteY5" fmla="*/ 718964 h 1420512"/>
              <a:gd name="connsiteX6" fmla="*/ 74 w 1369923"/>
              <a:gd name="connsiteY6" fmla="*/ 804422 h 1420512"/>
              <a:gd name="connsiteX7" fmla="*/ 205174 w 1369923"/>
              <a:gd name="connsiteY7" fmla="*/ 795876 h 1420512"/>
              <a:gd name="connsiteX8" fmla="*/ 273540 w 1369923"/>
              <a:gd name="connsiteY8" fmla="*/ 932609 h 1420512"/>
              <a:gd name="connsiteX9" fmla="*/ 367544 w 1369923"/>
              <a:gd name="connsiteY9" fmla="*/ 1146254 h 1420512"/>
              <a:gd name="connsiteX10" fmla="*/ 589734 w 1369923"/>
              <a:gd name="connsiteY10" fmla="*/ 1351353 h 1420512"/>
              <a:gd name="connsiteX11" fmla="*/ 871746 w 1369923"/>
              <a:gd name="connsiteY11" fmla="*/ 1419719 h 1420512"/>
              <a:gd name="connsiteX12" fmla="*/ 1145211 w 1369923"/>
              <a:gd name="connsiteY12" fmla="*/ 1376990 h 1420512"/>
              <a:gd name="connsiteX13" fmla="*/ 1273398 w 1369923"/>
              <a:gd name="connsiteY13" fmla="*/ 1274441 h 1420512"/>
              <a:gd name="connsiteX14" fmla="*/ 1367402 w 1369923"/>
              <a:gd name="connsiteY14" fmla="*/ 958247 h 1420512"/>
              <a:gd name="connsiteX15" fmla="*/ 1316127 w 1369923"/>
              <a:gd name="connsiteY15" fmla="*/ 573686 h 1420512"/>
              <a:gd name="connsiteX16" fmla="*/ 1068299 w 1369923"/>
              <a:gd name="connsiteY16" fmla="*/ 206217 h 1420512"/>
              <a:gd name="connsiteX17" fmla="*/ 888837 w 1369923"/>
              <a:gd name="connsiteY17" fmla="*/ 129305 h 1420512"/>
              <a:gd name="connsiteX18" fmla="*/ 735013 w 1369923"/>
              <a:gd name="connsiteY18" fmla="*/ 172033 h 1420512"/>
              <a:gd name="connsiteX0" fmla="*/ 726467 w 1369923"/>
              <a:gd name="connsiteY0" fmla="*/ 120759 h 1420512"/>
              <a:gd name="connsiteX1" fmla="*/ 572643 w 1369923"/>
              <a:gd name="connsiteY1" fmla="*/ 1118 h 1420512"/>
              <a:gd name="connsiteX2" fmla="*/ 333360 w 1369923"/>
              <a:gd name="connsiteY2" fmla="*/ 86576 h 1420512"/>
              <a:gd name="connsiteX3" fmla="*/ 196628 w 1369923"/>
              <a:gd name="connsiteY3" fmla="*/ 317312 h 1420512"/>
              <a:gd name="connsiteX4" fmla="*/ 188082 w 1369923"/>
              <a:gd name="connsiteY4" fmla="*/ 633506 h 1420512"/>
              <a:gd name="connsiteX5" fmla="*/ 179536 w 1369923"/>
              <a:gd name="connsiteY5" fmla="*/ 718964 h 1420512"/>
              <a:gd name="connsiteX6" fmla="*/ 74 w 1369923"/>
              <a:gd name="connsiteY6" fmla="*/ 804422 h 1420512"/>
              <a:gd name="connsiteX7" fmla="*/ 205174 w 1369923"/>
              <a:gd name="connsiteY7" fmla="*/ 795876 h 1420512"/>
              <a:gd name="connsiteX8" fmla="*/ 273540 w 1369923"/>
              <a:gd name="connsiteY8" fmla="*/ 932609 h 1420512"/>
              <a:gd name="connsiteX9" fmla="*/ 367544 w 1369923"/>
              <a:gd name="connsiteY9" fmla="*/ 1146254 h 1420512"/>
              <a:gd name="connsiteX10" fmla="*/ 589734 w 1369923"/>
              <a:gd name="connsiteY10" fmla="*/ 1351353 h 1420512"/>
              <a:gd name="connsiteX11" fmla="*/ 871746 w 1369923"/>
              <a:gd name="connsiteY11" fmla="*/ 1419719 h 1420512"/>
              <a:gd name="connsiteX12" fmla="*/ 1145211 w 1369923"/>
              <a:gd name="connsiteY12" fmla="*/ 1376990 h 1420512"/>
              <a:gd name="connsiteX13" fmla="*/ 1273398 w 1369923"/>
              <a:gd name="connsiteY13" fmla="*/ 1274441 h 1420512"/>
              <a:gd name="connsiteX14" fmla="*/ 1367402 w 1369923"/>
              <a:gd name="connsiteY14" fmla="*/ 958247 h 1420512"/>
              <a:gd name="connsiteX15" fmla="*/ 1316127 w 1369923"/>
              <a:gd name="connsiteY15" fmla="*/ 573686 h 1420512"/>
              <a:gd name="connsiteX16" fmla="*/ 1068299 w 1369923"/>
              <a:gd name="connsiteY16" fmla="*/ 206217 h 1420512"/>
              <a:gd name="connsiteX17" fmla="*/ 888837 w 1369923"/>
              <a:gd name="connsiteY17" fmla="*/ 129305 h 1420512"/>
              <a:gd name="connsiteX18" fmla="*/ 735013 w 1369923"/>
              <a:gd name="connsiteY18" fmla="*/ 172033 h 1420512"/>
              <a:gd name="connsiteX0" fmla="*/ 726467 w 1369923"/>
              <a:gd name="connsiteY0" fmla="*/ 120759 h 1420512"/>
              <a:gd name="connsiteX1" fmla="*/ 572643 w 1369923"/>
              <a:gd name="connsiteY1" fmla="*/ 1118 h 1420512"/>
              <a:gd name="connsiteX2" fmla="*/ 333360 w 1369923"/>
              <a:gd name="connsiteY2" fmla="*/ 86576 h 1420512"/>
              <a:gd name="connsiteX3" fmla="*/ 196628 w 1369923"/>
              <a:gd name="connsiteY3" fmla="*/ 317312 h 1420512"/>
              <a:gd name="connsiteX4" fmla="*/ 188082 w 1369923"/>
              <a:gd name="connsiteY4" fmla="*/ 633506 h 1420512"/>
              <a:gd name="connsiteX5" fmla="*/ 179536 w 1369923"/>
              <a:gd name="connsiteY5" fmla="*/ 718964 h 1420512"/>
              <a:gd name="connsiteX6" fmla="*/ 74 w 1369923"/>
              <a:gd name="connsiteY6" fmla="*/ 804422 h 1420512"/>
              <a:gd name="connsiteX7" fmla="*/ 205174 w 1369923"/>
              <a:gd name="connsiteY7" fmla="*/ 795876 h 1420512"/>
              <a:gd name="connsiteX8" fmla="*/ 273540 w 1369923"/>
              <a:gd name="connsiteY8" fmla="*/ 932609 h 1420512"/>
              <a:gd name="connsiteX9" fmla="*/ 367544 w 1369923"/>
              <a:gd name="connsiteY9" fmla="*/ 1146254 h 1420512"/>
              <a:gd name="connsiteX10" fmla="*/ 589734 w 1369923"/>
              <a:gd name="connsiteY10" fmla="*/ 1351353 h 1420512"/>
              <a:gd name="connsiteX11" fmla="*/ 871746 w 1369923"/>
              <a:gd name="connsiteY11" fmla="*/ 1419719 h 1420512"/>
              <a:gd name="connsiteX12" fmla="*/ 1145211 w 1369923"/>
              <a:gd name="connsiteY12" fmla="*/ 1376990 h 1420512"/>
              <a:gd name="connsiteX13" fmla="*/ 1273398 w 1369923"/>
              <a:gd name="connsiteY13" fmla="*/ 1274441 h 1420512"/>
              <a:gd name="connsiteX14" fmla="*/ 1367402 w 1369923"/>
              <a:gd name="connsiteY14" fmla="*/ 958247 h 1420512"/>
              <a:gd name="connsiteX15" fmla="*/ 1316127 w 1369923"/>
              <a:gd name="connsiteY15" fmla="*/ 573686 h 1420512"/>
              <a:gd name="connsiteX16" fmla="*/ 1068299 w 1369923"/>
              <a:gd name="connsiteY16" fmla="*/ 206217 h 1420512"/>
              <a:gd name="connsiteX17" fmla="*/ 888837 w 1369923"/>
              <a:gd name="connsiteY17" fmla="*/ 129305 h 1420512"/>
              <a:gd name="connsiteX18" fmla="*/ 735013 w 1369923"/>
              <a:gd name="connsiteY18" fmla="*/ 172033 h 1420512"/>
              <a:gd name="connsiteX0" fmla="*/ 726467 w 1369923"/>
              <a:gd name="connsiteY0" fmla="*/ 120759 h 1420512"/>
              <a:gd name="connsiteX1" fmla="*/ 572643 w 1369923"/>
              <a:gd name="connsiteY1" fmla="*/ 1118 h 1420512"/>
              <a:gd name="connsiteX2" fmla="*/ 333360 w 1369923"/>
              <a:gd name="connsiteY2" fmla="*/ 86576 h 1420512"/>
              <a:gd name="connsiteX3" fmla="*/ 196628 w 1369923"/>
              <a:gd name="connsiteY3" fmla="*/ 317312 h 1420512"/>
              <a:gd name="connsiteX4" fmla="*/ 188082 w 1369923"/>
              <a:gd name="connsiteY4" fmla="*/ 633506 h 1420512"/>
              <a:gd name="connsiteX5" fmla="*/ 179536 w 1369923"/>
              <a:gd name="connsiteY5" fmla="*/ 718964 h 1420512"/>
              <a:gd name="connsiteX6" fmla="*/ 74 w 1369923"/>
              <a:gd name="connsiteY6" fmla="*/ 804422 h 1420512"/>
              <a:gd name="connsiteX7" fmla="*/ 205174 w 1369923"/>
              <a:gd name="connsiteY7" fmla="*/ 795876 h 1420512"/>
              <a:gd name="connsiteX8" fmla="*/ 273540 w 1369923"/>
              <a:gd name="connsiteY8" fmla="*/ 932609 h 1420512"/>
              <a:gd name="connsiteX9" fmla="*/ 367544 w 1369923"/>
              <a:gd name="connsiteY9" fmla="*/ 1146254 h 1420512"/>
              <a:gd name="connsiteX10" fmla="*/ 589734 w 1369923"/>
              <a:gd name="connsiteY10" fmla="*/ 1351353 h 1420512"/>
              <a:gd name="connsiteX11" fmla="*/ 871746 w 1369923"/>
              <a:gd name="connsiteY11" fmla="*/ 1419719 h 1420512"/>
              <a:gd name="connsiteX12" fmla="*/ 1145211 w 1369923"/>
              <a:gd name="connsiteY12" fmla="*/ 1376990 h 1420512"/>
              <a:gd name="connsiteX13" fmla="*/ 1273398 w 1369923"/>
              <a:gd name="connsiteY13" fmla="*/ 1274441 h 1420512"/>
              <a:gd name="connsiteX14" fmla="*/ 1367402 w 1369923"/>
              <a:gd name="connsiteY14" fmla="*/ 958247 h 1420512"/>
              <a:gd name="connsiteX15" fmla="*/ 1316127 w 1369923"/>
              <a:gd name="connsiteY15" fmla="*/ 573686 h 1420512"/>
              <a:gd name="connsiteX16" fmla="*/ 1068299 w 1369923"/>
              <a:gd name="connsiteY16" fmla="*/ 206217 h 1420512"/>
              <a:gd name="connsiteX17" fmla="*/ 888837 w 1369923"/>
              <a:gd name="connsiteY17" fmla="*/ 129305 h 1420512"/>
              <a:gd name="connsiteX18" fmla="*/ 754063 w 1369923"/>
              <a:gd name="connsiteY18" fmla="*/ 172033 h 1420512"/>
              <a:gd name="connsiteX0" fmla="*/ 719323 w 1369923"/>
              <a:gd name="connsiteY0" fmla="*/ 158417 h 1422452"/>
              <a:gd name="connsiteX1" fmla="*/ 572643 w 1369923"/>
              <a:gd name="connsiteY1" fmla="*/ 3058 h 1422452"/>
              <a:gd name="connsiteX2" fmla="*/ 333360 w 1369923"/>
              <a:gd name="connsiteY2" fmla="*/ 88516 h 1422452"/>
              <a:gd name="connsiteX3" fmla="*/ 196628 w 1369923"/>
              <a:gd name="connsiteY3" fmla="*/ 319252 h 1422452"/>
              <a:gd name="connsiteX4" fmla="*/ 188082 w 1369923"/>
              <a:gd name="connsiteY4" fmla="*/ 635446 h 1422452"/>
              <a:gd name="connsiteX5" fmla="*/ 179536 w 1369923"/>
              <a:gd name="connsiteY5" fmla="*/ 720904 h 1422452"/>
              <a:gd name="connsiteX6" fmla="*/ 74 w 1369923"/>
              <a:gd name="connsiteY6" fmla="*/ 806362 h 1422452"/>
              <a:gd name="connsiteX7" fmla="*/ 205174 w 1369923"/>
              <a:gd name="connsiteY7" fmla="*/ 797816 h 1422452"/>
              <a:gd name="connsiteX8" fmla="*/ 273540 w 1369923"/>
              <a:gd name="connsiteY8" fmla="*/ 934549 h 1422452"/>
              <a:gd name="connsiteX9" fmla="*/ 367544 w 1369923"/>
              <a:gd name="connsiteY9" fmla="*/ 1148194 h 1422452"/>
              <a:gd name="connsiteX10" fmla="*/ 589734 w 1369923"/>
              <a:gd name="connsiteY10" fmla="*/ 1353293 h 1422452"/>
              <a:gd name="connsiteX11" fmla="*/ 871746 w 1369923"/>
              <a:gd name="connsiteY11" fmla="*/ 1421659 h 1422452"/>
              <a:gd name="connsiteX12" fmla="*/ 1145211 w 1369923"/>
              <a:gd name="connsiteY12" fmla="*/ 1378930 h 1422452"/>
              <a:gd name="connsiteX13" fmla="*/ 1273398 w 1369923"/>
              <a:gd name="connsiteY13" fmla="*/ 1276381 h 1422452"/>
              <a:gd name="connsiteX14" fmla="*/ 1367402 w 1369923"/>
              <a:gd name="connsiteY14" fmla="*/ 960187 h 1422452"/>
              <a:gd name="connsiteX15" fmla="*/ 1316127 w 1369923"/>
              <a:gd name="connsiteY15" fmla="*/ 575626 h 1422452"/>
              <a:gd name="connsiteX16" fmla="*/ 1068299 w 1369923"/>
              <a:gd name="connsiteY16" fmla="*/ 208157 h 1422452"/>
              <a:gd name="connsiteX17" fmla="*/ 888837 w 1369923"/>
              <a:gd name="connsiteY17" fmla="*/ 131245 h 1422452"/>
              <a:gd name="connsiteX18" fmla="*/ 754063 w 1369923"/>
              <a:gd name="connsiteY18" fmla="*/ 173973 h 1422452"/>
              <a:gd name="connsiteX0" fmla="*/ 719323 w 1369923"/>
              <a:gd name="connsiteY0" fmla="*/ 158417 h 1422452"/>
              <a:gd name="connsiteX1" fmla="*/ 572643 w 1369923"/>
              <a:gd name="connsiteY1" fmla="*/ 3058 h 1422452"/>
              <a:gd name="connsiteX2" fmla="*/ 333360 w 1369923"/>
              <a:gd name="connsiteY2" fmla="*/ 88516 h 1422452"/>
              <a:gd name="connsiteX3" fmla="*/ 196628 w 1369923"/>
              <a:gd name="connsiteY3" fmla="*/ 319252 h 1422452"/>
              <a:gd name="connsiteX4" fmla="*/ 188082 w 1369923"/>
              <a:gd name="connsiteY4" fmla="*/ 635446 h 1422452"/>
              <a:gd name="connsiteX5" fmla="*/ 179536 w 1369923"/>
              <a:gd name="connsiteY5" fmla="*/ 720904 h 1422452"/>
              <a:gd name="connsiteX6" fmla="*/ 74 w 1369923"/>
              <a:gd name="connsiteY6" fmla="*/ 806362 h 1422452"/>
              <a:gd name="connsiteX7" fmla="*/ 205174 w 1369923"/>
              <a:gd name="connsiteY7" fmla="*/ 797816 h 1422452"/>
              <a:gd name="connsiteX8" fmla="*/ 273540 w 1369923"/>
              <a:gd name="connsiteY8" fmla="*/ 934549 h 1422452"/>
              <a:gd name="connsiteX9" fmla="*/ 367544 w 1369923"/>
              <a:gd name="connsiteY9" fmla="*/ 1148194 h 1422452"/>
              <a:gd name="connsiteX10" fmla="*/ 589734 w 1369923"/>
              <a:gd name="connsiteY10" fmla="*/ 1353293 h 1422452"/>
              <a:gd name="connsiteX11" fmla="*/ 871746 w 1369923"/>
              <a:gd name="connsiteY11" fmla="*/ 1421659 h 1422452"/>
              <a:gd name="connsiteX12" fmla="*/ 1145211 w 1369923"/>
              <a:gd name="connsiteY12" fmla="*/ 1378930 h 1422452"/>
              <a:gd name="connsiteX13" fmla="*/ 1273398 w 1369923"/>
              <a:gd name="connsiteY13" fmla="*/ 1276381 h 1422452"/>
              <a:gd name="connsiteX14" fmla="*/ 1367402 w 1369923"/>
              <a:gd name="connsiteY14" fmla="*/ 960187 h 1422452"/>
              <a:gd name="connsiteX15" fmla="*/ 1316127 w 1369923"/>
              <a:gd name="connsiteY15" fmla="*/ 575626 h 1422452"/>
              <a:gd name="connsiteX16" fmla="*/ 1068299 w 1369923"/>
              <a:gd name="connsiteY16" fmla="*/ 208157 h 1422452"/>
              <a:gd name="connsiteX17" fmla="*/ 888837 w 1369923"/>
              <a:gd name="connsiteY17" fmla="*/ 131245 h 1422452"/>
              <a:gd name="connsiteX18" fmla="*/ 754063 w 1369923"/>
              <a:gd name="connsiteY18" fmla="*/ 173973 h 1422452"/>
              <a:gd name="connsiteX0" fmla="*/ 719323 w 1369923"/>
              <a:gd name="connsiteY0" fmla="*/ 127777 h 1391812"/>
              <a:gd name="connsiteX1" fmla="*/ 565499 w 1369923"/>
              <a:gd name="connsiteY1" fmla="*/ 3374 h 1391812"/>
              <a:gd name="connsiteX2" fmla="*/ 333360 w 1369923"/>
              <a:gd name="connsiteY2" fmla="*/ 57876 h 1391812"/>
              <a:gd name="connsiteX3" fmla="*/ 196628 w 1369923"/>
              <a:gd name="connsiteY3" fmla="*/ 288612 h 1391812"/>
              <a:gd name="connsiteX4" fmla="*/ 188082 w 1369923"/>
              <a:gd name="connsiteY4" fmla="*/ 604806 h 1391812"/>
              <a:gd name="connsiteX5" fmla="*/ 179536 w 1369923"/>
              <a:gd name="connsiteY5" fmla="*/ 690264 h 1391812"/>
              <a:gd name="connsiteX6" fmla="*/ 74 w 1369923"/>
              <a:gd name="connsiteY6" fmla="*/ 775722 h 1391812"/>
              <a:gd name="connsiteX7" fmla="*/ 205174 w 1369923"/>
              <a:gd name="connsiteY7" fmla="*/ 767176 h 1391812"/>
              <a:gd name="connsiteX8" fmla="*/ 273540 w 1369923"/>
              <a:gd name="connsiteY8" fmla="*/ 903909 h 1391812"/>
              <a:gd name="connsiteX9" fmla="*/ 367544 w 1369923"/>
              <a:gd name="connsiteY9" fmla="*/ 1117554 h 1391812"/>
              <a:gd name="connsiteX10" fmla="*/ 589734 w 1369923"/>
              <a:gd name="connsiteY10" fmla="*/ 1322653 h 1391812"/>
              <a:gd name="connsiteX11" fmla="*/ 871746 w 1369923"/>
              <a:gd name="connsiteY11" fmla="*/ 1391019 h 1391812"/>
              <a:gd name="connsiteX12" fmla="*/ 1145211 w 1369923"/>
              <a:gd name="connsiteY12" fmla="*/ 1348290 h 1391812"/>
              <a:gd name="connsiteX13" fmla="*/ 1273398 w 1369923"/>
              <a:gd name="connsiteY13" fmla="*/ 1245741 h 1391812"/>
              <a:gd name="connsiteX14" fmla="*/ 1367402 w 1369923"/>
              <a:gd name="connsiteY14" fmla="*/ 929547 h 1391812"/>
              <a:gd name="connsiteX15" fmla="*/ 1316127 w 1369923"/>
              <a:gd name="connsiteY15" fmla="*/ 544986 h 1391812"/>
              <a:gd name="connsiteX16" fmla="*/ 1068299 w 1369923"/>
              <a:gd name="connsiteY16" fmla="*/ 177517 h 1391812"/>
              <a:gd name="connsiteX17" fmla="*/ 888837 w 1369923"/>
              <a:gd name="connsiteY17" fmla="*/ 100605 h 1391812"/>
              <a:gd name="connsiteX18" fmla="*/ 754063 w 1369923"/>
              <a:gd name="connsiteY18" fmla="*/ 143333 h 1391812"/>
              <a:gd name="connsiteX0" fmla="*/ 719323 w 1369923"/>
              <a:gd name="connsiteY0" fmla="*/ 124862 h 1388897"/>
              <a:gd name="connsiteX1" fmla="*/ 565499 w 1369923"/>
              <a:gd name="connsiteY1" fmla="*/ 459 h 1388897"/>
              <a:gd name="connsiteX2" fmla="*/ 333360 w 1369923"/>
              <a:gd name="connsiteY2" fmla="*/ 90679 h 1388897"/>
              <a:gd name="connsiteX3" fmla="*/ 196628 w 1369923"/>
              <a:gd name="connsiteY3" fmla="*/ 285697 h 1388897"/>
              <a:gd name="connsiteX4" fmla="*/ 188082 w 1369923"/>
              <a:gd name="connsiteY4" fmla="*/ 601891 h 1388897"/>
              <a:gd name="connsiteX5" fmla="*/ 179536 w 1369923"/>
              <a:gd name="connsiteY5" fmla="*/ 687349 h 1388897"/>
              <a:gd name="connsiteX6" fmla="*/ 74 w 1369923"/>
              <a:gd name="connsiteY6" fmla="*/ 772807 h 1388897"/>
              <a:gd name="connsiteX7" fmla="*/ 205174 w 1369923"/>
              <a:gd name="connsiteY7" fmla="*/ 764261 h 1388897"/>
              <a:gd name="connsiteX8" fmla="*/ 273540 w 1369923"/>
              <a:gd name="connsiteY8" fmla="*/ 900994 h 1388897"/>
              <a:gd name="connsiteX9" fmla="*/ 367544 w 1369923"/>
              <a:gd name="connsiteY9" fmla="*/ 1114639 h 1388897"/>
              <a:gd name="connsiteX10" fmla="*/ 589734 w 1369923"/>
              <a:gd name="connsiteY10" fmla="*/ 1319738 h 1388897"/>
              <a:gd name="connsiteX11" fmla="*/ 871746 w 1369923"/>
              <a:gd name="connsiteY11" fmla="*/ 1388104 h 1388897"/>
              <a:gd name="connsiteX12" fmla="*/ 1145211 w 1369923"/>
              <a:gd name="connsiteY12" fmla="*/ 1345375 h 1388897"/>
              <a:gd name="connsiteX13" fmla="*/ 1273398 w 1369923"/>
              <a:gd name="connsiteY13" fmla="*/ 1242826 h 1388897"/>
              <a:gd name="connsiteX14" fmla="*/ 1367402 w 1369923"/>
              <a:gd name="connsiteY14" fmla="*/ 926632 h 1388897"/>
              <a:gd name="connsiteX15" fmla="*/ 1316127 w 1369923"/>
              <a:gd name="connsiteY15" fmla="*/ 542071 h 1388897"/>
              <a:gd name="connsiteX16" fmla="*/ 1068299 w 1369923"/>
              <a:gd name="connsiteY16" fmla="*/ 174602 h 1388897"/>
              <a:gd name="connsiteX17" fmla="*/ 888837 w 1369923"/>
              <a:gd name="connsiteY17" fmla="*/ 97690 h 1388897"/>
              <a:gd name="connsiteX18" fmla="*/ 754063 w 1369923"/>
              <a:gd name="connsiteY18" fmla="*/ 140418 h 1388897"/>
              <a:gd name="connsiteX0" fmla="*/ 719323 w 1369923"/>
              <a:gd name="connsiteY0" fmla="*/ 124878 h 1388913"/>
              <a:gd name="connsiteX1" fmla="*/ 565499 w 1369923"/>
              <a:gd name="connsiteY1" fmla="*/ 475 h 1388913"/>
              <a:gd name="connsiteX2" fmla="*/ 333360 w 1369923"/>
              <a:gd name="connsiteY2" fmla="*/ 90695 h 1388913"/>
              <a:gd name="connsiteX3" fmla="*/ 203772 w 1369923"/>
              <a:gd name="connsiteY3" fmla="*/ 297619 h 1388913"/>
              <a:gd name="connsiteX4" fmla="*/ 188082 w 1369923"/>
              <a:gd name="connsiteY4" fmla="*/ 601907 h 1388913"/>
              <a:gd name="connsiteX5" fmla="*/ 179536 w 1369923"/>
              <a:gd name="connsiteY5" fmla="*/ 687365 h 1388913"/>
              <a:gd name="connsiteX6" fmla="*/ 74 w 1369923"/>
              <a:gd name="connsiteY6" fmla="*/ 772823 h 1388913"/>
              <a:gd name="connsiteX7" fmla="*/ 205174 w 1369923"/>
              <a:gd name="connsiteY7" fmla="*/ 764277 h 1388913"/>
              <a:gd name="connsiteX8" fmla="*/ 273540 w 1369923"/>
              <a:gd name="connsiteY8" fmla="*/ 901010 h 1388913"/>
              <a:gd name="connsiteX9" fmla="*/ 367544 w 1369923"/>
              <a:gd name="connsiteY9" fmla="*/ 1114655 h 1388913"/>
              <a:gd name="connsiteX10" fmla="*/ 589734 w 1369923"/>
              <a:gd name="connsiteY10" fmla="*/ 1319754 h 1388913"/>
              <a:gd name="connsiteX11" fmla="*/ 871746 w 1369923"/>
              <a:gd name="connsiteY11" fmla="*/ 1388120 h 1388913"/>
              <a:gd name="connsiteX12" fmla="*/ 1145211 w 1369923"/>
              <a:gd name="connsiteY12" fmla="*/ 1345391 h 1388913"/>
              <a:gd name="connsiteX13" fmla="*/ 1273398 w 1369923"/>
              <a:gd name="connsiteY13" fmla="*/ 1242842 h 1388913"/>
              <a:gd name="connsiteX14" fmla="*/ 1367402 w 1369923"/>
              <a:gd name="connsiteY14" fmla="*/ 926648 h 1388913"/>
              <a:gd name="connsiteX15" fmla="*/ 1316127 w 1369923"/>
              <a:gd name="connsiteY15" fmla="*/ 542087 h 1388913"/>
              <a:gd name="connsiteX16" fmla="*/ 1068299 w 1369923"/>
              <a:gd name="connsiteY16" fmla="*/ 174618 h 1388913"/>
              <a:gd name="connsiteX17" fmla="*/ 888837 w 1369923"/>
              <a:gd name="connsiteY17" fmla="*/ 97706 h 1388913"/>
              <a:gd name="connsiteX18" fmla="*/ 754063 w 1369923"/>
              <a:gd name="connsiteY18" fmla="*/ 140434 h 1388913"/>
              <a:gd name="connsiteX0" fmla="*/ 719338 w 1369938"/>
              <a:gd name="connsiteY0" fmla="*/ 124878 h 1388913"/>
              <a:gd name="connsiteX1" fmla="*/ 565514 w 1369938"/>
              <a:gd name="connsiteY1" fmla="*/ 475 h 1388913"/>
              <a:gd name="connsiteX2" fmla="*/ 333375 w 1369938"/>
              <a:gd name="connsiteY2" fmla="*/ 90695 h 1388913"/>
              <a:gd name="connsiteX3" fmla="*/ 203787 w 1369938"/>
              <a:gd name="connsiteY3" fmla="*/ 297619 h 1388913"/>
              <a:gd name="connsiteX4" fmla="*/ 197622 w 1369938"/>
              <a:gd name="connsiteY4" fmla="*/ 601907 h 1388913"/>
              <a:gd name="connsiteX5" fmla="*/ 179551 w 1369938"/>
              <a:gd name="connsiteY5" fmla="*/ 687365 h 1388913"/>
              <a:gd name="connsiteX6" fmla="*/ 89 w 1369938"/>
              <a:gd name="connsiteY6" fmla="*/ 772823 h 1388913"/>
              <a:gd name="connsiteX7" fmla="*/ 205189 w 1369938"/>
              <a:gd name="connsiteY7" fmla="*/ 764277 h 1388913"/>
              <a:gd name="connsiteX8" fmla="*/ 273555 w 1369938"/>
              <a:gd name="connsiteY8" fmla="*/ 901010 h 1388913"/>
              <a:gd name="connsiteX9" fmla="*/ 367559 w 1369938"/>
              <a:gd name="connsiteY9" fmla="*/ 1114655 h 1388913"/>
              <a:gd name="connsiteX10" fmla="*/ 589749 w 1369938"/>
              <a:gd name="connsiteY10" fmla="*/ 1319754 h 1388913"/>
              <a:gd name="connsiteX11" fmla="*/ 871761 w 1369938"/>
              <a:gd name="connsiteY11" fmla="*/ 1388120 h 1388913"/>
              <a:gd name="connsiteX12" fmla="*/ 1145226 w 1369938"/>
              <a:gd name="connsiteY12" fmla="*/ 1345391 h 1388913"/>
              <a:gd name="connsiteX13" fmla="*/ 1273413 w 1369938"/>
              <a:gd name="connsiteY13" fmla="*/ 1242842 h 1388913"/>
              <a:gd name="connsiteX14" fmla="*/ 1367417 w 1369938"/>
              <a:gd name="connsiteY14" fmla="*/ 926648 h 1388913"/>
              <a:gd name="connsiteX15" fmla="*/ 1316142 w 1369938"/>
              <a:gd name="connsiteY15" fmla="*/ 542087 h 1388913"/>
              <a:gd name="connsiteX16" fmla="*/ 1068314 w 1369938"/>
              <a:gd name="connsiteY16" fmla="*/ 174618 h 1388913"/>
              <a:gd name="connsiteX17" fmla="*/ 888852 w 1369938"/>
              <a:gd name="connsiteY17" fmla="*/ 97706 h 1388913"/>
              <a:gd name="connsiteX18" fmla="*/ 754078 w 1369938"/>
              <a:gd name="connsiteY18" fmla="*/ 140434 h 1388913"/>
              <a:gd name="connsiteX0" fmla="*/ 719338 w 1369938"/>
              <a:gd name="connsiteY0" fmla="*/ 124878 h 1388913"/>
              <a:gd name="connsiteX1" fmla="*/ 565514 w 1369938"/>
              <a:gd name="connsiteY1" fmla="*/ 475 h 1388913"/>
              <a:gd name="connsiteX2" fmla="*/ 333375 w 1369938"/>
              <a:gd name="connsiteY2" fmla="*/ 90695 h 1388913"/>
              <a:gd name="connsiteX3" fmla="*/ 203787 w 1369938"/>
              <a:gd name="connsiteY3" fmla="*/ 297619 h 1388913"/>
              <a:gd name="connsiteX4" fmla="*/ 197622 w 1369938"/>
              <a:gd name="connsiteY4" fmla="*/ 601907 h 1388913"/>
              <a:gd name="connsiteX5" fmla="*/ 179551 w 1369938"/>
              <a:gd name="connsiteY5" fmla="*/ 687365 h 1388913"/>
              <a:gd name="connsiteX6" fmla="*/ 89 w 1369938"/>
              <a:gd name="connsiteY6" fmla="*/ 772823 h 1388913"/>
              <a:gd name="connsiteX7" fmla="*/ 205189 w 1369938"/>
              <a:gd name="connsiteY7" fmla="*/ 764277 h 1388913"/>
              <a:gd name="connsiteX8" fmla="*/ 273555 w 1369938"/>
              <a:gd name="connsiteY8" fmla="*/ 901010 h 1388913"/>
              <a:gd name="connsiteX9" fmla="*/ 367559 w 1369938"/>
              <a:gd name="connsiteY9" fmla="*/ 1114655 h 1388913"/>
              <a:gd name="connsiteX10" fmla="*/ 589749 w 1369938"/>
              <a:gd name="connsiteY10" fmla="*/ 1319754 h 1388913"/>
              <a:gd name="connsiteX11" fmla="*/ 871761 w 1369938"/>
              <a:gd name="connsiteY11" fmla="*/ 1388120 h 1388913"/>
              <a:gd name="connsiteX12" fmla="*/ 1145226 w 1369938"/>
              <a:gd name="connsiteY12" fmla="*/ 1345391 h 1388913"/>
              <a:gd name="connsiteX13" fmla="*/ 1273413 w 1369938"/>
              <a:gd name="connsiteY13" fmla="*/ 1242842 h 1388913"/>
              <a:gd name="connsiteX14" fmla="*/ 1367417 w 1369938"/>
              <a:gd name="connsiteY14" fmla="*/ 926648 h 1388913"/>
              <a:gd name="connsiteX15" fmla="*/ 1316142 w 1369938"/>
              <a:gd name="connsiteY15" fmla="*/ 542087 h 1388913"/>
              <a:gd name="connsiteX16" fmla="*/ 1068314 w 1369938"/>
              <a:gd name="connsiteY16" fmla="*/ 174618 h 1388913"/>
              <a:gd name="connsiteX17" fmla="*/ 888852 w 1369938"/>
              <a:gd name="connsiteY17" fmla="*/ 97706 h 1388913"/>
              <a:gd name="connsiteX18" fmla="*/ 754078 w 1369938"/>
              <a:gd name="connsiteY18" fmla="*/ 140434 h 1388913"/>
              <a:gd name="connsiteX0" fmla="*/ 719249 w 1369849"/>
              <a:gd name="connsiteY0" fmla="*/ 124878 h 1388913"/>
              <a:gd name="connsiteX1" fmla="*/ 565425 w 1369849"/>
              <a:gd name="connsiteY1" fmla="*/ 475 h 1388913"/>
              <a:gd name="connsiteX2" fmla="*/ 333286 w 1369849"/>
              <a:gd name="connsiteY2" fmla="*/ 90695 h 1388913"/>
              <a:gd name="connsiteX3" fmla="*/ 203698 w 1369849"/>
              <a:gd name="connsiteY3" fmla="*/ 297619 h 1388913"/>
              <a:gd name="connsiteX4" fmla="*/ 197533 w 1369849"/>
              <a:gd name="connsiteY4" fmla="*/ 601907 h 1388913"/>
              <a:gd name="connsiteX5" fmla="*/ 179462 w 1369849"/>
              <a:gd name="connsiteY5" fmla="*/ 687365 h 1388913"/>
              <a:gd name="connsiteX6" fmla="*/ 0 w 1369849"/>
              <a:gd name="connsiteY6" fmla="*/ 772823 h 1388913"/>
              <a:gd name="connsiteX7" fmla="*/ 205100 w 1369849"/>
              <a:gd name="connsiteY7" fmla="*/ 764277 h 1388913"/>
              <a:gd name="connsiteX8" fmla="*/ 273466 w 1369849"/>
              <a:gd name="connsiteY8" fmla="*/ 901010 h 1388913"/>
              <a:gd name="connsiteX9" fmla="*/ 367470 w 1369849"/>
              <a:gd name="connsiteY9" fmla="*/ 1114655 h 1388913"/>
              <a:gd name="connsiteX10" fmla="*/ 589660 w 1369849"/>
              <a:gd name="connsiteY10" fmla="*/ 1319754 h 1388913"/>
              <a:gd name="connsiteX11" fmla="*/ 871672 w 1369849"/>
              <a:gd name="connsiteY11" fmla="*/ 1388120 h 1388913"/>
              <a:gd name="connsiteX12" fmla="*/ 1145137 w 1369849"/>
              <a:gd name="connsiteY12" fmla="*/ 1345391 h 1388913"/>
              <a:gd name="connsiteX13" fmla="*/ 1273324 w 1369849"/>
              <a:gd name="connsiteY13" fmla="*/ 1242842 h 1388913"/>
              <a:gd name="connsiteX14" fmla="*/ 1367328 w 1369849"/>
              <a:gd name="connsiteY14" fmla="*/ 926648 h 1388913"/>
              <a:gd name="connsiteX15" fmla="*/ 1316053 w 1369849"/>
              <a:gd name="connsiteY15" fmla="*/ 542087 h 1388913"/>
              <a:gd name="connsiteX16" fmla="*/ 1068225 w 1369849"/>
              <a:gd name="connsiteY16" fmla="*/ 174618 h 1388913"/>
              <a:gd name="connsiteX17" fmla="*/ 888763 w 1369849"/>
              <a:gd name="connsiteY17" fmla="*/ 97706 h 1388913"/>
              <a:gd name="connsiteX18" fmla="*/ 753989 w 1369849"/>
              <a:gd name="connsiteY18" fmla="*/ 140434 h 1388913"/>
              <a:gd name="connsiteX0" fmla="*/ 719249 w 1369849"/>
              <a:gd name="connsiteY0" fmla="*/ 124878 h 1388913"/>
              <a:gd name="connsiteX1" fmla="*/ 565425 w 1369849"/>
              <a:gd name="connsiteY1" fmla="*/ 475 h 1388913"/>
              <a:gd name="connsiteX2" fmla="*/ 333286 w 1369849"/>
              <a:gd name="connsiteY2" fmla="*/ 90695 h 1388913"/>
              <a:gd name="connsiteX3" fmla="*/ 203698 w 1369849"/>
              <a:gd name="connsiteY3" fmla="*/ 297619 h 1388913"/>
              <a:gd name="connsiteX4" fmla="*/ 197533 w 1369849"/>
              <a:gd name="connsiteY4" fmla="*/ 601907 h 1388913"/>
              <a:gd name="connsiteX5" fmla="*/ 179462 w 1369849"/>
              <a:gd name="connsiteY5" fmla="*/ 687365 h 1388913"/>
              <a:gd name="connsiteX6" fmla="*/ 0 w 1369849"/>
              <a:gd name="connsiteY6" fmla="*/ 772823 h 1388913"/>
              <a:gd name="connsiteX7" fmla="*/ 205100 w 1369849"/>
              <a:gd name="connsiteY7" fmla="*/ 764277 h 1388913"/>
              <a:gd name="connsiteX8" fmla="*/ 273466 w 1369849"/>
              <a:gd name="connsiteY8" fmla="*/ 901010 h 1388913"/>
              <a:gd name="connsiteX9" fmla="*/ 367470 w 1369849"/>
              <a:gd name="connsiteY9" fmla="*/ 1114655 h 1388913"/>
              <a:gd name="connsiteX10" fmla="*/ 589660 w 1369849"/>
              <a:gd name="connsiteY10" fmla="*/ 1319754 h 1388913"/>
              <a:gd name="connsiteX11" fmla="*/ 871672 w 1369849"/>
              <a:gd name="connsiteY11" fmla="*/ 1388120 h 1388913"/>
              <a:gd name="connsiteX12" fmla="*/ 1145137 w 1369849"/>
              <a:gd name="connsiteY12" fmla="*/ 1345391 h 1388913"/>
              <a:gd name="connsiteX13" fmla="*/ 1273324 w 1369849"/>
              <a:gd name="connsiteY13" fmla="*/ 1242842 h 1388913"/>
              <a:gd name="connsiteX14" fmla="*/ 1367328 w 1369849"/>
              <a:gd name="connsiteY14" fmla="*/ 926648 h 1388913"/>
              <a:gd name="connsiteX15" fmla="*/ 1316053 w 1369849"/>
              <a:gd name="connsiteY15" fmla="*/ 542087 h 1388913"/>
              <a:gd name="connsiteX16" fmla="*/ 1068225 w 1369849"/>
              <a:gd name="connsiteY16" fmla="*/ 174618 h 1388913"/>
              <a:gd name="connsiteX17" fmla="*/ 888763 w 1369849"/>
              <a:gd name="connsiteY17" fmla="*/ 97706 h 1388913"/>
              <a:gd name="connsiteX18" fmla="*/ 753989 w 1369849"/>
              <a:gd name="connsiteY18" fmla="*/ 140434 h 1388913"/>
              <a:gd name="connsiteX0" fmla="*/ 719249 w 1369849"/>
              <a:gd name="connsiteY0" fmla="*/ 124878 h 1388913"/>
              <a:gd name="connsiteX1" fmla="*/ 565425 w 1369849"/>
              <a:gd name="connsiteY1" fmla="*/ 475 h 1388913"/>
              <a:gd name="connsiteX2" fmla="*/ 333286 w 1369849"/>
              <a:gd name="connsiteY2" fmla="*/ 90695 h 1388913"/>
              <a:gd name="connsiteX3" fmla="*/ 203698 w 1369849"/>
              <a:gd name="connsiteY3" fmla="*/ 297619 h 1388913"/>
              <a:gd name="connsiteX4" fmla="*/ 197533 w 1369849"/>
              <a:gd name="connsiteY4" fmla="*/ 601907 h 1388913"/>
              <a:gd name="connsiteX5" fmla="*/ 179462 w 1369849"/>
              <a:gd name="connsiteY5" fmla="*/ 687365 h 1388913"/>
              <a:gd name="connsiteX6" fmla="*/ 0 w 1369849"/>
              <a:gd name="connsiteY6" fmla="*/ 772823 h 1388913"/>
              <a:gd name="connsiteX7" fmla="*/ 205100 w 1369849"/>
              <a:gd name="connsiteY7" fmla="*/ 764277 h 1388913"/>
              <a:gd name="connsiteX8" fmla="*/ 290135 w 1369849"/>
              <a:gd name="connsiteY8" fmla="*/ 898629 h 1388913"/>
              <a:gd name="connsiteX9" fmla="*/ 367470 w 1369849"/>
              <a:gd name="connsiteY9" fmla="*/ 1114655 h 1388913"/>
              <a:gd name="connsiteX10" fmla="*/ 589660 w 1369849"/>
              <a:gd name="connsiteY10" fmla="*/ 1319754 h 1388913"/>
              <a:gd name="connsiteX11" fmla="*/ 871672 w 1369849"/>
              <a:gd name="connsiteY11" fmla="*/ 1388120 h 1388913"/>
              <a:gd name="connsiteX12" fmla="*/ 1145137 w 1369849"/>
              <a:gd name="connsiteY12" fmla="*/ 1345391 h 1388913"/>
              <a:gd name="connsiteX13" fmla="*/ 1273324 w 1369849"/>
              <a:gd name="connsiteY13" fmla="*/ 1242842 h 1388913"/>
              <a:gd name="connsiteX14" fmla="*/ 1367328 w 1369849"/>
              <a:gd name="connsiteY14" fmla="*/ 926648 h 1388913"/>
              <a:gd name="connsiteX15" fmla="*/ 1316053 w 1369849"/>
              <a:gd name="connsiteY15" fmla="*/ 542087 h 1388913"/>
              <a:gd name="connsiteX16" fmla="*/ 1068225 w 1369849"/>
              <a:gd name="connsiteY16" fmla="*/ 174618 h 1388913"/>
              <a:gd name="connsiteX17" fmla="*/ 888763 w 1369849"/>
              <a:gd name="connsiteY17" fmla="*/ 97706 h 1388913"/>
              <a:gd name="connsiteX18" fmla="*/ 753989 w 1369849"/>
              <a:gd name="connsiteY18" fmla="*/ 140434 h 1388913"/>
              <a:gd name="connsiteX0" fmla="*/ 719249 w 1369849"/>
              <a:gd name="connsiteY0" fmla="*/ 124878 h 1388913"/>
              <a:gd name="connsiteX1" fmla="*/ 565425 w 1369849"/>
              <a:gd name="connsiteY1" fmla="*/ 475 h 1388913"/>
              <a:gd name="connsiteX2" fmla="*/ 333286 w 1369849"/>
              <a:gd name="connsiteY2" fmla="*/ 90695 h 1388913"/>
              <a:gd name="connsiteX3" fmla="*/ 203698 w 1369849"/>
              <a:gd name="connsiteY3" fmla="*/ 297619 h 1388913"/>
              <a:gd name="connsiteX4" fmla="*/ 197533 w 1369849"/>
              <a:gd name="connsiteY4" fmla="*/ 601907 h 1388913"/>
              <a:gd name="connsiteX5" fmla="*/ 179462 w 1369849"/>
              <a:gd name="connsiteY5" fmla="*/ 687365 h 1388913"/>
              <a:gd name="connsiteX6" fmla="*/ 0 w 1369849"/>
              <a:gd name="connsiteY6" fmla="*/ 772823 h 1388913"/>
              <a:gd name="connsiteX7" fmla="*/ 205100 w 1369849"/>
              <a:gd name="connsiteY7" fmla="*/ 764277 h 1388913"/>
              <a:gd name="connsiteX8" fmla="*/ 287754 w 1369849"/>
              <a:gd name="connsiteY8" fmla="*/ 905773 h 1388913"/>
              <a:gd name="connsiteX9" fmla="*/ 367470 w 1369849"/>
              <a:gd name="connsiteY9" fmla="*/ 1114655 h 1388913"/>
              <a:gd name="connsiteX10" fmla="*/ 589660 w 1369849"/>
              <a:gd name="connsiteY10" fmla="*/ 1319754 h 1388913"/>
              <a:gd name="connsiteX11" fmla="*/ 871672 w 1369849"/>
              <a:gd name="connsiteY11" fmla="*/ 1388120 h 1388913"/>
              <a:gd name="connsiteX12" fmla="*/ 1145137 w 1369849"/>
              <a:gd name="connsiteY12" fmla="*/ 1345391 h 1388913"/>
              <a:gd name="connsiteX13" fmla="*/ 1273324 w 1369849"/>
              <a:gd name="connsiteY13" fmla="*/ 1242842 h 1388913"/>
              <a:gd name="connsiteX14" fmla="*/ 1367328 w 1369849"/>
              <a:gd name="connsiteY14" fmla="*/ 926648 h 1388913"/>
              <a:gd name="connsiteX15" fmla="*/ 1316053 w 1369849"/>
              <a:gd name="connsiteY15" fmla="*/ 542087 h 1388913"/>
              <a:gd name="connsiteX16" fmla="*/ 1068225 w 1369849"/>
              <a:gd name="connsiteY16" fmla="*/ 174618 h 1388913"/>
              <a:gd name="connsiteX17" fmla="*/ 888763 w 1369849"/>
              <a:gd name="connsiteY17" fmla="*/ 97706 h 1388913"/>
              <a:gd name="connsiteX18" fmla="*/ 753989 w 1369849"/>
              <a:gd name="connsiteY18" fmla="*/ 140434 h 1388913"/>
              <a:gd name="connsiteX0" fmla="*/ 719249 w 1369849"/>
              <a:gd name="connsiteY0" fmla="*/ 124878 h 1388913"/>
              <a:gd name="connsiteX1" fmla="*/ 565425 w 1369849"/>
              <a:gd name="connsiteY1" fmla="*/ 475 h 1388913"/>
              <a:gd name="connsiteX2" fmla="*/ 333286 w 1369849"/>
              <a:gd name="connsiteY2" fmla="*/ 90695 h 1388913"/>
              <a:gd name="connsiteX3" fmla="*/ 203698 w 1369849"/>
              <a:gd name="connsiteY3" fmla="*/ 297619 h 1388913"/>
              <a:gd name="connsiteX4" fmla="*/ 197533 w 1369849"/>
              <a:gd name="connsiteY4" fmla="*/ 601907 h 1388913"/>
              <a:gd name="connsiteX5" fmla="*/ 179462 w 1369849"/>
              <a:gd name="connsiteY5" fmla="*/ 687365 h 1388913"/>
              <a:gd name="connsiteX6" fmla="*/ 0 w 1369849"/>
              <a:gd name="connsiteY6" fmla="*/ 772823 h 1388913"/>
              <a:gd name="connsiteX7" fmla="*/ 205100 w 1369849"/>
              <a:gd name="connsiteY7" fmla="*/ 764277 h 1388913"/>
              <a:gd name="connsiteX8" fmla="*/ 287754 w 1369849"/>
              <a:gd name="connsiteY8" fmla="*/ 905773 h 1388913"/>
              <a:gd name="connsiteX9" fmla="*/ 391282 w 1369849"/>
              <a:gd name="connsiteY9" fmla="*/ 1105130 h 1388913"/>
              <a:gd name="connsiteX10" fmla="*/ 589660 w 1369849"/>
              <a:gd name="connsiteY10" fmla="*/ 1319754 h 1388913"/>
              <a:gd name="connsiteX11" fmla="*/ 871672 w 1369849"/>
              <a:gd name="connsiteY11" fmla="*/ 1388120 h 1388913"/>
              <a:gd name="connsiteX12" fmla="*/ 1145137 w 1369849"/>
              <a:gd name="connsiteY12" fmla="*/ 1345391 h 1388913"/>
              <a:gd name="connsiteX13" fmla="*/ 1273324 w 1369849"/>
              <a:gd name="connsiteY13" fmla="*/ 1242842 h 1388913"/>
              <a:gd name="connsiteX14" fmla="*/ 1367328 w 1369849"/>
              <a:gd name="connsiteY14" fmla="*/ 926648 h 1388913"/>
              <a:gd name="connsiteX15" fmla="*/ 1316053 w 1369849"/>
              <a:gd name="connsiteY15" fmla="*/ 542087 h 1388913"/>
              <a:gd name="connsiteX16" fmla="*/ 1068225 w 1369849"/>
              <a:gd name="connsiteY16" fmla="*/ 174618 h 1388913"/>
              <a:gd name="connsiteX17" fmla="*/ 888763 w 1369849"/>
              <a:gd name="connsiteY17" fmla="*/ 97706 h 1388913"/>
              <a:gd name="connsiteX18" fmla="*/ 753989 w 1369849"/>
              <a:gd name="connsiteY18" fmla="*/ 140434 h 1388913"/>
              <a:gd name="connsiteX0" fmla="*/ 719249 w 1369849"/>
              <a:gd name="connsiteY0" fmla="*/ 124878 h 1390052"/>
              <a:gd name="connsiteX1" fmla="*/ 565425 w 1369849"/>
              <a:gd name="connsiteY1" fmla="*/ 475 h 1390052"/>
              <a:gd name="connsiteX2" fmla="*/ 333286 w 1369849"/>
              <a:gd name="connsiteY2" fmla="*/ 90695 h 1390052"/>
              <a:gd name="connsiteX3" fmla="*/ 203698 w 1369849"/>
              <a:gd name="connsiteY3" fmla="*/ 297619 h 1390052"/>
              <a:gd name="connsiteX4" fmla="*/ 197533 w 1369849"/>
              <a:gd name="connsiteY4" fmla="*/ 601907 h 1390052"/>
              <a:gd name="connsiteX5" fmla="*/ 179462 w 1369849"/>
              <a:gd name="connsiteY5" fmla="*/ 687365 h 1390052"/>
              <a:gd name="connsiteX6" fmla="*/ 0 w 1369849"/>
              <a:gd name="connsiteY6" fmla="*/ 772823 h 1390052"/>
              <a:gd name="connsiteX7" fmla="*/ 205100 w 1369849"/>
              <a:gd name="connsiteY7" fmla="*/ 764277 h 1390052"/>
              <a:gd name="connsiteX8" fmla="*/ 287754 w 1369849"/>
              <a:gd name="connsiteY8" fmla="*/ 905773 h 1390052"/>
              <a:gd name="connsiteX9" fmla="*/ 391282 w 1369849"/>
              <a:gd name="connsiteY9" fmla="*/ 1105130 h 1390052"/>
              <a:gd name="connsiteX10" fmla="*/ 608710 w 1369849"/>
              <a:gd name="connsiteY10" fmla="*/ 1298323 h 1390052"/>
              <a:gd name="connsiteX11" fmla="*/ 871672 w 1369849"/>
              <a:gd name="connsiteY11" fmla="*/ 1388120 h 1390052"/>
              <a:gd name="connsiteX12" fmla="*/ 1145137 w 1369849"/>
              <a:gd name="connsiteY12" fmla="*/ 1345391 h 1390052"/>
              <a:gd name="connsiteX13" fmla="*/ 1273324 w 1369849"/>
              <a:gd name="connsiteY13" fmla="*/ 1242842 h 1390052"/>
              <a:gd name="connsiteX14" fmla="*/ 1367328 w 1369849"/>
              <a:gd name="connsiteY14" fmla="*/ 926648 h 1390052"/>
              <a:gd name="connsiteX15" fmla="*/ 1316053 w 1369849"/>
              <a:gd name="connsiteY15" fmla="*/ 542087 h 1390052"/>
              <a:gd name="connsiteX16" fmla="*/ 1068225 w 1369849"/>
              <a:gd name="connsiteY16" fmla="*/ 174618 h 1390052"/>
              <a:gd name="connsiteX17" fmla="*/ 888763 w 1369849"/>
              <a:gd name="connsiteY17" fmla="*/ 97706 h 1390052"/>
              <a:gd name="connsiteX18" fmla="*/ 753989 w 1369849"/>
              <a:gd name="connsiteY18" fmla="*/ 140434 h 1390052"/>
              <a:gd name="connsiteX0" fmla="*/ 719249 w 1369927"/>
              <a:gd name="connsiteY0" fmla="*/ 124878 h 1391212"/>
              <a:gd name="connsiteX1" fmla="*/ 565425 w 1369927"/>
              <a:gd name="connsiteY1" fmla="*/ 475 h 1391212"/>
              <a:gd name="connsiteX2" fmla="*/ 333286 w 1369927"/>
              <a:gd name="connsiteY2" fmla="*/ 90695 h 1391212"/>
              <a:gd name="connsiteX3" fmla="*/ 203698 w 1369927"/>
              <a:gd name="connsiteY3" fmla="*/ 297619 h 1391212"/>
              <a:gd name="connsiteX4" fmla="*/ 197533 w 1369927"/>
              <a:gd name="connsiteY4" fmla="*/ 601907 h 1391212"/>
              <a:gd name="connsiteX5" fmla="*/ 179462 w 1369927"/>
              <a:gd name="connsiteY5" fmla="*/ 687365 h 1391212"/>
              <a:gd name="connsiteX6" fmla="*/ 0 w 1369927"/>
              <a:gd name="connsiteY6" fmla="*/ 772823 h 1391212"/>
              <a:gd name="connsiteX7" fmla="*/ 205100 w 1369927"/>
              <a:gd name="connsiteY7" fmla="*/ 764277 h 1391212"/>
              <a:gd name="connsiteX8" fmla="*/ 287754 w 1369927"/>
              <a:gd name="connsiteY8" fmla="*/ 905773 h 1391212"/>
              <a:gd name="connsiteX9" fmla="*/ 391282 w 1369927"/>
              <a:gd name="connsiteY9" fmla="*/ 1105130 h 1391212"/>
              <a:gd name="connsiteX10" fmla="*/ 608710 w 1369927"/>
              <a:gd name="connsiteY10" fmla="*/ 1298323 h 1391212"/>
              <a:gd name="connsiteX11" fmla="*/ 871672 w 1369927"/>
              <a:gd name="connsiteY11" fmla="*/ 1388120 h 1391212"/>
              <a:gd name="connsiteX12" fmla="*/ 1128468 w 1369927"/>
              <a:gd name="connsiteY12" fmla="*/ 1352535 h 1391212"/>
              <a:gd name="connsiteX13" fmla="*/ 1273324 w 1369927"/>
              <a:gd name="connsiteY13" fmla="*/ 1242842 h 1391212"/>
              <a:gd name="connsiteX14" fmla="*/ 1367328 w 1369927"/>
              <a:gd name="connsiteY14" fmla="*/ 926648 h 1391212"/>
              <a:gd name="connsiteX15" fmla="*/ 1316053 w 1369927"/>
              <a:gd name="connsiteY15" fmla="*/ 542087 h 1391212"/>
              <a:gd name="connsiteX16" fmla="*/ 1068225 w 1369927"/>
              <a:gd name="connsiteY16" fmla="*/ 174618 h 1391212"/>
              <a:gd name="connsiteX17" fmla="*/ 888763 w 1369927"/>
              <a:gd name="connsiteY17" fmla="*/ 97706 h 1391212"/>
              <a:gd name="connsiteX18" fmla="*/ 753989 w 1369927"/>
              <a:gd name="connsiteY18" fmla="*/ 140434 h 1391212"/>
              <a:gd name="connsiteX0" fmla="*/ 719249 w 1368144"/>
              <a:gd name="connsiteY0" fmla="*/ 124878 h 1390387"/>
              <a:gd name="connsiteX1" fmla="*/ 565425 w 1368144"/>
              <a:gd name="connsiteY1" fmla="*/ 475 h 1390387"/>
              <a:gd name="connsiteX2" fmla="*/ 333286 w 1368144"/>
              <a:gd name="connsiteY2" fmla="*/ 90695 h 1390387"/>
              <a:gd name="connsiteX3" fmla="*/ 203698 w 1368144"/>
              <a:gd name="connsiteY3" fmla="*/ 297619 h 1390387"/>
              <a:gd name="connsiteX4" fmla="*/ 197533 w 1368144"/>
              <a:gd name="connsiteY4" fmla="*/ 601907 h 1390387"/>
              <a:gd name="connsiteX5" fmla="*/ 179462 w 1368144"/>
              <a:gd name="connsiteY5" fmla="*/ 687365 h 1390387"/>
              <a:gd name="connsiteX6" fmla="*/ 0 w 1368144"/>
              <a:gd name="connsiteY6" fmla="*/ 772823 h 1390387"/>
              <a:gd name="connsiteX7" fmla="*/ 205100 w 1368144"/>
              <a:gd name="connsiteY7" fmla="*/ 764277 h 1390387"/>
              <a:gd name="connsiteX8" fmla="*/ 287754 w 1368144"/>
              <a:gd name="connsiteY8" fmla="*/ 905773 h 1390387"/>
              <a:gd name="connsiteX9" fmla="*/ 391282 w 1368144"/>
              <a:gd name="connsiteY9" fmla="*/ 1105130 h 1390387"/>
              <a:gd name="connsiteX10" fmla="*/ 608710 w 1368144"/>
              <a:gd name="connsiteY10" fmla="*/ 1298323 h 1390387"/>
              <a:gd name="connsiteX11" fmla="*/ 871672 w 1368144"/>
              <a:gd name="connsiteY11" fmla="*/ 1388120 h 1390387"/>
              <a:gd name="connsiteX12" fmla="*/ 1128468 w 1368144"/>
              <a:gd name="connsiteY12" fmla="*/ 1352535 h 1390387"/>
              <a:gd name="connsiteX13" fmla="*/ 1273324 w 1368144"/>
              <a:gd name="connsiteY13" fmla="*/ 1235699 h 1390387"/>
              <a:gd name="connsiteX14" fmla="*/ 1367328 w 1368144"/>
              <a:gd name="connsiteY14" fmla="*/ 926648 h 1390387"/>
              <a:gd name="connsiteX15" fmla="*/ 1316053 w 1368144"/>
              <a:gd name="connsiteY15" fmla="*/ 542087 h 1390387"/>
              <a:gd name="connsiteX16" fmla="*/ 1068225 w 1368144"/>
              <a:gd name="connsiteY16" fmla="*/ 174618 h 1390387"/>
              <a:gd name="connsiteX17" fmla="*/ 888763 w 1368144"/>
              <a:gd name="connsiteY17" fmla="*/ 97706 h 1390387"/>
              <a:gd name="connsiteX18" fmla="*/ 753989 w 1368144"/>
              <a:gd name="connsiteY18" fmla="*/ 140434 h 1390387"/>
              <a:gd name="connsiteX0" fmla="*/ 719249 w 1353522"/>
              <a:gd name="connsiteY0" fmla="*/ 124878 h 1390387"/>
              <a:gd name="connsiteX1" fmla="*/ 565425 w 1353522"/>
              <a:gd name="connsiteY1" fmla="*/ 475 h 1390387"/>
              <a:gd name="connsiteX2" fmla="*/ 333286 w 1353522"/>
              <a:gd name="connsiteY2" fmla="*/ 90695 h 1390387"/>
              <a:gd name="connsiteX3" fmla="*/ 203698 w 1353522"/>
              <a:gd name="connsiteY3" fmla="*/ 297619 h 1390387"/>
              <a:gd name="connsiteX4" fmla="*/ 197533 w 1353522"/>
              <a:gd name="connsiteY4" fmla="*/ 601907 h 1390387"/>
              <a:gd name="connsiteX5" fmla="*/ 179462 w 1353522"/>
              <a:gd name="connsiteY5" fmla="*/ 687365 h 1390387"/>
              <a:gd name="connsiteX6" fmla="*/ 0 w 1353522"/>
              <a:gd name="connsiteY6" fmla="*/ 772823 h 1390387"/>
              <a:gd name="connsiteX7" fmla="*/ 205100 w 1353522"/>
              <a:gd name="connsiteY7" fmla="*/ 764277 h 1390387"/>
              <a:gd name="connsiteX8" fmla="*/ 287754 w 1353522"/>
              <a:gd name="connsiteY8" fmla="*/ 905773 h 1390387"/>
              <a:gd name="connsiteX9" fmla="*/ 391282 w 1353522"/>
              <a:gd name="connsiteY9" fmla="*/ 1105130 h 1390387"/>
              <a:gd name="connsiteX10" fmla="*/ 608710 w 1353522"/>
              <a:gd name="connsiteY10" fmla="*/ 1298323 h 1390387"/>
              <a:gd name="connsiteX11" fmla="*/ 871672 w 1353522"/>
              <a:gd name="connsiteY11" fmla="*/ 1388120 h 1390387"/>
              <a:gd name="connsiteX12" fmla="*/ 1128468 w 1353522"/>
              <a:gd name="connsiteY12" fmla="*/ 1352535 h 1390387"/>
              <a:gd name="connsiteX13" fmla="*/ 1273324 w 1353522"/>
              <a:gd name="connsiteY13" fmla="*/ 1235699 h 1390387"/>
              <a:gd name="connsiteX14" fmla="*/ 1348278 w 1353522"/>
              <a:gd name="connsiteY14" fmla="*/ 909979 h 1390387"/>
              <a:gd name="connsiteX15" fmla="*/ 1316053 w 1353522"/>
              <a:gd name="connsiteY15" fmla="*/ 542087 h 1390387"/>
              <a:gd name="connsiteX16" fmla="*/ 1068225 w 1353522"/>
              <a:gd name="connsiteY16" fmla="*/ 174618 h 1390387"/>
              <a:gd name="connsiteX17" fmla="*/ 888763 w 1353522"/>
              <a:gd name="connsiteY17" fmla="*/ 97706 h 1390387"/>
              <a:gd name="connsiteX18" fmla="*/ 753989 w 1353522"/>
              <a:gd name="connsiteY18" fmla="*/ 140434 h 1390387"/>
              <a:gd name="connsiteX0" fmla="*/ 719249 w 1348290"/>
              <a:gd name="connsiteY0" fmla="*/ 124878 h 1390387"/>
              <a:gd name="connsiteX1" fmla="*/ 565425 w 1348290"/>
              <a:gd name="connsiteY1" fmla="*/ 475 h 1390387"/>
              <a:gd name="connsiteX2" fmla="*/ 333286 w 1348290"/>
              <a:gd name="connsiteY2" fmla="*/ 90695 h 1390387"/>
              <a:gd name="connsiteX3" fmla="*/ 203698 w 1348290"/>
              <a:gd name="connsiteY3" fmla="*/ 297619 h 1390387"/>
              <a:gd name="connsiteX4" fmla="*/ 197533 w 1348290"/>
              <a:gd name="connsiteY4" fmla="*/ 601907 h 1390387"/>
              <a:gd name="connsiteX5" fmla="*/ 179462 w 1348290"/>
              <a:gd name="connsiteY5" fmla="*/ 687365 h 1390387"/>
              <a:gd name="connsiteX6" fmla="*/ 0 w 1348290"/>
              <a:gd name="connsiteY6" fmla="*/ 772823 h 1390387"/>
              <a:gd name="connsiteX7" fmla="*/ 205100 w 1348290"/>
              <a:gd name="connsiteY7" fmla="*/ 764277 h 1390387"/>
              <a:gd name="connsiteX8" fmla="*/ 287754 w 1348290"/>
              <a:gd name="connsiteY8" fmla="*/ 905773 h 1390387"/>
              <a:gd name="connsiteX9" fmla="*/ 391282 w 1348290"/>
              <a:gd name="connsiteY9" fmla="*/ 1105130 h 1390387"/>
              <a:gd name="connsiteX10" fmla="*/ 608710 w 1348290"/>
              <a:gd name="connsiteY10" fmla="*/ 1298323 h 1390387"/>
              <a:gd name="connsiteX11" fmla="*/ 871672 w 1348290"/>
              <a:gd name="connsiteY11" fmla="*/ 1388120 h 1390387"/>
              <a:gd name="connsiteX12" fmla="*/ 1128468 w 1348290"/>
              <a:gd name="connsiteY12" fmla="*/ 1352535 h 1390387"/>
              <a:gd name="connsiteX13" fmla="*/ 1273324 w 1348290"/>
              <a:gd name="connsiteY13" fmla="*/ 1235699 h 1390387"/>
              <a:gd name="connsiteX14" fmla="*/ 1348278 w 1348290"/>
              <a:gd name="connsiteY14" fmla="*/ 909979 h 1390387"/>
              <a:gd name="connsiteX15" fmla="*/ 1268428 w 1348290"/>
              <a:gd name="connsiteY15" fmla="*/ 551612 h 1390387"/>
              <a:gd name="connsiteX16" fmla="*/ 1068225 w 1348290"/>
              <a:gd name="connsiteY16" fmla="*/ 174618 h 1390387"/>
              <a:gd name="connsiteX17" fmla="*/ 888763 w 1348290"/>
              <a:gd name="connsiteY17" fmla="*/ 97706 h 1390387"/>
              <a:gd name="connsiteX18" fmla="*/ 753989 w 1348290"/>
              <a:gd name="connsiteY18" fmla="*/ 140434 h 1390387"/>
              <a:gd name="connsiteX0" fmla="*/ 719249 w 1348290"/>
              <a:gd name="connsiteY0" fmla="*/ 124878 h 1390387"/>
              <a:gd name="connsiteX1" fmla="*/ 565425 w 1348290"/>
              <a:gd name="connsiteY1" fmla="*/ 475 h 1390387"/>
              <a:gd name="connsiteX2" fmla="*/ 333286 w 1348290"/>
              <a:gd name="connsiteY2" fmla="*/ 90695 h 1390387"/>
              <a:gd name="connsiteX3" fmla="*/ 203698 w 1348290"/>
              <a:gd name="connsiteY3" fmla="*/ 297619 h 1390387"/>
              <a:gd name="connsiteX4" fmla="*/ 197533 w 1348290"/>
              <a:gd name="connsiteY4" fmla="*/ 601907 h 1390387"/>
              <a:gd name="connsiteX5" fmla="*/ 179462 w 1348290"/>
              <a:gd name="connsiteY5" fmla="*/ 687365 h 1390387"/>
              <a:gd name="connsiteX6" fmla="*/ 0 w 1348290"/>
              <a:gd name="connsiteY6" fmla="*/ 772823 h 1390387"/>
              <a:gd name="connsiteX7" fmla="*/ 205100 w 1348290"/>
              <a:gd name="connsiteY7" fmla="*/ 764277 h 1390387"/>
              <a:gd name="connsiteX8" fmla="*/ 287754 w 1348290"/>
              <a:gd name="connsiteY8" fmla="*/ 905773 h 1390387"/>
              <a:gd name="connsiteX9" fmla="*/ 391282 w 1348290"/>
              <a:gd name="connsiteY9" fmla="*/ 1105130 h 1390387"/>
              <a:gd name="connsiteX10" fmla="*/ 608710 w 1348290"/>
              <a:gd name="connsiteY10" fmla="*/ 1298323 h 1390387"/>
              <a:gd name="connsiteX11" fmla="*/ 871672 w 1348290"/>
              <a:gd name="connsiteY11" fmla="*/ 1388120 h 1390387"/>
              <a:gd name="connsiteX12" fmla="*/ 1128468 w 1348290"/>
              <a:gd name="connsiteY12" fmla="*/ 1352535 h 1390387"/>
              <a:gd name="connsiteX13" fmla="*/ 1273324 w 1348290"/>
              <a:gd name="connsiteY13" fmla="*/ 1235699 h 1390387"/>
              <a:gd name="connsiteX14" fmla="*/ 1348278 w 1348290"/>
              <a:gd name="connsiteY14" fmla="*/ 909979 h 1390387"/>
              <a:gd name="connsiteX15" fmla="*/ 1268428 w 1348290"/>
              <a:gd name="connsiteY15" fmla="*/ 551612 h 1390387"/>
              <a:gd name="connsiteX16" fmla="*/ 1056319 w 1348290"/>
              <a:gd name="connsiteY16" fmla="*/ 207956 h 1390387"/>
              <a:gd name="connsiteX17" fmla="*/ 888763 w 1348290"/>
              <a:gd name="connsiteY17" fmla="*/ 97706 h 1390387"/>
              <a:gd name="connsiteX18" fmla="*/ 753989 w 1348290"/>
              <a:gd name="connsiteY18" fmla="*/ 140434 h 1390387"/>
              <a:gd name="connsiteX0" fmla="*/ 719249 w 1348290"/>
              <a:gd name="connsiteY0" fmla="*/ 124878 h 1390387"/>
              <a:gd name="connsiteX1" fmla="*/ 565425 w 1348290"/>
              <a:gd name="connsiteY1" fmla="*/ 475 h 1390387"/>
              <a:gd name="connsiteX2" fmla="*/ 333286 w 1348290"/>
              <a:gd name="connsiteY2" fmla="*/ 90695 h 1390387"/>
              <a:gd name="connsiteX3" fmla="*/ 203698 w 1348290"/>
              <a:gd name="connsiteY3" fmla="*/ 297619 h 1390387"/>
              <a:gd name="connsiteX4" fmla="*/ 197533 w 1348290"/>
              <a:gd name="connsiteY4" fmla="*/ 601907 h 1390387"/>
              <a:gd name="connsiteX5" fmla="*/ 179462 w 1348290"/>
              <a:gd name="connsiteY5" fmla="*/ 687365 h 1390387"/>
              <a:gd name="connsiteX6" fmla="*/ 0 w 1348290"/>
              <a:gd name="connsiteY6" fmla="*/ 772823 h 1390387"/>
              <a:gd name="connsiteX7" fmla="*/ 205100 w 1348290"/>
              <a:gd name="connsiteY7" fmla="*/ 764277 h 1390387"/>
              <a:gd name="connsiteX8" fmla="*/ 287754 w 1348290"/>
              <a:gd name="connsiteY8" fmla="*/ 905773 h 1390387"/>
              <a:gd name="connsiteX9" fmla="*/ 391282 w 1348290"/>
              <a:gd name="connsiteY9" fmla="*/ 1105130 h 1390387"/>
              <a:gd name="connsiteX10" fmla="*/ 608710 w 1348290"/>
              <a:gd name="connsiteY10" fmla="*/ 1298323 h 1390387"/>
              <a:gd name="connsiteX11" fmla="*/ 871672 w 1348290"/>
              <a:gd name="connsiteY11" fmla="*/ 1388120 h 1390387"/>
              <a:gd name="connsiteX12" fmla="*/ 1128468 w 1348290"/>
              <a:gd name="connsiteY12" fmla="*/ 1352535 h 1390387"/>
              <a:gd name="connsiteX13" fmla="*/ 1273324 w 1348290"/>
              <a:gd name="connsiteY13" fmla="*/ 1235699 h 1390387"/>
              <a:gd name="connsiteX14" fmla="*/ 1348278 w 1348290"/>
              <a:gd name="connsiteY14" fmla="*/ 909979 h 1390387"/>
              <a:gd name="connsiteX15" fmla="*/ 1268428 w 1348290"/>
              <a:gd name="connsiteY15" fmla="*/ 551612 h 1390387"/>
              <a:gd name="connsiteX16" fmla="*/ 1056319 w 1348290"/>
              <a:gd name="connsiteY16" fmla="*/ 207956 h 1390387"/>
              <a:gd name="connsiteX17" fmla="*/ 872094 w 1348290"/>
              <a:gd name="connsiteY17" fmla="*/ 111994 h 1390387"/>
              <a:gd name="connsiteX18" fmla="*/ 753989 w 1348290"/>
              <a:gd name="connsiteY18" fmla="*/ 140434 h 1390387"/>
              <a:gd name="connsiteX0" fmla="*/ 719249 w 1348290"/>
              <a:gd name="connsiteY0" fmla="*/ 124878 h 1390387"/>
              <a:gd name="connsiteX1" fmla="*/ 565425 w 1348290"/>
              <a:gd name="connsiteY1" fmla="*/ 475 h 1390387"/>
              <a:gd name="connsiteX2" fmla="*/ 333286 w 1348290"/>
              <a:gd name="connsiteY2" fmla="*/ 90695 h 1390387"/>
              <a:gd name="connsiteX3" fmla="*/ 203698 w 1348290"/>
              <a:gd name="connsiteY3" fmla="*/ 297619 h 1390387"/>
              <a:gd name="connsiteX4" fmla="*/ 197533 w 1348290"/>
              <a:gd name="connsiteY4" fmla="*/ 601907 h 1390387"/>
              <a:gd name="connsiteX5" fmla="*/ 179462 w 1348290"/>
              <a:gd name="connsiteY5" fmla="*/ 687365 h 1390387"/>
              <a:gd name="connsiteX6" fmla="*/ 0 w 1348290"/>
              <a:gd name="connsiteY6" fmla="*/ 772823 h 1390387"/>
              <a:gd name="connsiteX7" fmla="*/ 205100 w 1348290"/>
              <a:gd name="connsiteY7" fmla="*/ 764277 h 1390387"/>
              <a:gd name="connsiteX8" fmla="*/ 287754 w 1348290"/>
              <a:gd name="connsiteY8" fmla="*/ 905773 h 1390387"/>
              <a:gd name="connsiteX9" fmla="*/ 391282 w 1348290"/>
              <a:gd name="connsiteY9" fmla="*/ 1105130 h 1390387"/>
              <a:gd name="connsiteX10" fmla="*/ 608710 w 1348290"/>
              <a:gd name="connsiteY10" fmla="*/ 1298323 h 1390387"/>
              <a:gd name="connsiteX11" fmla="*/ 871672 w 1348290"/>
              <a:gd name="connsiteY11" fmla="*/ 1388120 h 1390387"/>
              <a:gd name="connsiteX12" fmla="*/ 1128468 w 1348290"/>
              <a:gd name="connsiteY12" fmla="*/ 1352535 h 1390387"/>
              <a:gd name="connsiteX13" fmla="*/ 1273324 w 1348290"/>
              <a:gd name="connsiteY13" fmla="*/ 1235699 h 1390387"/>
              <a:gd name="connsiteX14" fmla="*/ 1348278 w 1348290"/>
              <a:gd name="connsiteY14" fmla="*/ 909979 h 1390387"/>
              <a:gd name="connsiteX15" fmla="*/ 1268428 w 1348290"/>
              <a:gd name="connsiteY15" fmla="*/ 551612 h 1390387"/>
              <a:gd name="connsiteX16" fmla="*/ 1065844 w 1348290"/>
              <a:gd name="connsiteY16" fmla="*/ 248437 h 1390387"/>
              <a:gd name="connsiteX17" fmla="*/ 872094 w 1348290"/>
              <a:gd name="connsiteY17" fmla="*/ 111994 h 1390387"/>
              <a:gd name="connsiteX18" fmla="*/ 753989 w 1348290"/>
              <a:gd name="connsiteY18" fmla="*/ 140434 h 139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48290" h="1390387">
                <a:moveTo>
                  <a:pt x="719249" y="124878"/>
                </a:moveTo>
                <a:cubicBezTo>
                  <a:pt x="706074" y="70710"/>
                  <a:pt x="629752" y="6172"/>
                  <a:pt x="565425" y="475"/>
                </a:cubicBezTo>
                <a:cubicBezTo>
                  <a:pt x="501098" y="-5222"/>
                  <a:pt x="393574" y="41171"/>
                  <a:pt x="333286" y="90695"/>
                </a:cubicBezTo>
                <a:cubicBezTo>
                  <a:pt x="272998" y="140219"/>
                  <a:pt x="226324" y="212417"/>
                  <a:pt x="203698" y="297619"/>
                </a:cubicBezTo>
                <a:cubicBezTo>
                  <a:pt x="181072" y="382821"/>
                  <a:pt x="201572" y="536949"/>
                  <a:pt x="197533" y="601907"/>
                </a:cubicBezTo>
                <a:cubicBezTo>
                  <a:pt x="193494" y="666865"/>
                  <a:pt x="212384" y="658879"/>
                  <a:pt x="179462" y="687365"/>
                </a:cubicBezTo>
                <a:cubicBezTo>
                  <a:pt x="146540" y="715851"/>
                  <a:pt x="102883" y="719522"/>
                  <a:pt x="0" y="772823"/>
                </a:cubicBezTo>
                <a:cubicBezTo>
                  <a:pt x="111230" y="753305"/>
                  <a:pt x="157141" y="742119"/>
                  <a:pt x="205100" y="764277"/>
                </a:cubicBezTo>
                <a:cubicBezTo>
                  <a:pt x="253059" y="786435"/>
                  <a:pt x="256724" y="848964"/>
                  <a:pt x="287754" y="905773"/>
                </a:cubicBezTo>
                <a:cubicBezTo>
                  <a:pt x="318784" y="962582"/>
                  <a:pt x="337789" y="1039705"/>
                  <a:pt x="391282" y="1105130"/>
                </a:cubicBezTo>
                <a:cubicBezTo>
                  <a:pt x="444775" y="1170555"/>
                  <a:pt x="528645" y="1251158"/>
                  <a:pt x="608710" y="1298323"/>
                </a:cubicBezTo>
                <a:cubicBezTo>
                  <a:pt x="688775" y="1345488"/>
                  <a:pt x="785046" y="1379085"/>
                  <a:pt x="871672" y="1388120"/>
                </a:cubicBezTo>
                <a:cubicBezTo>
                  <a:pt x="958298" y="1397155"/>
                  <a:pt x="1061526" y="1377939"/>
                  <a:pt x="1128468" y="1352535"/>
                </a:cubicBezTo>
                <a:cubicBezTo>
                  <a:pt x="1195410" y="1327132"/>
                  <a:pt x="1236689" y="1309458"/>
                  <a:pt x="1273324" y="1235699"/>
                </a:cubicBezTo>
                <a:cubicBezTo>
                  <a:pt x="1309959" y="1161940"/>
                  <a:pt x="1349094" y="1023993"/>
                  <a:pt x="1348278" y="909979"/>
                </a:cubicBezTo>
                <a:cubicBezTo>
                  <a:pt x="1347462" y="795965"/>
                  <a:pt x="1315500" y="661869"/>
                  <a:pt x="1268428" y="551612"/>
                </a:cubicBezTo>
                <a:cubicBezTo>
                  <a:pt x="1221356" y="441355"/>
                  <a:pt x="1131900" y="321707"/>
                  <a:pt x="1065844" y="248437"/>
                </a:cubicBezTo>
                <a:cubicBezTo>
                  <a:pt x="999788" y="175167"/>
                  <a:pt x="924070" y="129995"/>
                  <a:pt x="872094" y="111994"/>
                </a:cubicBezTo>
                <a:cubicBezTo>
                  <a:pt x="820118" y="93994"/>
                  <a:pt x="798120" y="107141"/>
                  <a:pt x="753989" y="140434"/>
                </a:cubicBezTo>
              </a:path>
            </a:pathLst>
          </a:custGeom>
          <a:noFill/>
          <a:ln w="127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2357B3-1501-F4EB-3CE9-9C7D04B1F409}"/>
              </a:ext>
            </a:extLst>
          </p:cNvPr>
          <p:cNvSpPr txBox="1"/>
          <p:nvPr/>
        </p:nvSpPr>
        <p:spPr>
          <a:xfrm>
            <a:off x="181070" y="5173966"/>
            <a:ext cx="2800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Number of Circumferential Elements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D52F18-8F84-A896-91DB-6B7AD82BC329}"/>
              </a:ext>
            </a:extLst>
          </p:cNvPr>
          <p:cNvSpPr txBox="1"/>
          <p:nvPr/>
        </p:nvSpPr>
        <p:spPr>
          <a:xfrm>
            <a:off x="9032905" y="1264030"/>
            <a:ext cx="305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Refinement ring bias (0.75 shown, 1 = equal length)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81406FC-7890-840C-378E-DEEE68A4B4A7}"/>
              </a:ext>
            </a:extLst>
          </p:cNvPr>
          <p:cNvCxnSpPr>
            <a:cxnSpLocks/>
            <a:stCxn id="42" idx="1"/>
          </p:cNvCxnSpPr>
          <p:nvPr/>
        </p:nvCxnSpPr>
        <p:spPr bwMode="auto">
          <a:xfrm flipH="1">
            <a:off x="8442960" y="1587196"/>
            <a:ext cx="589945" cy="240668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DAB513F-8E46-F4F0-D526-724E4ADB4516}"/>
              </a:ext>
            </a:extLst>
          </p:cNvPr>
          <p:cNvCxnSpPr/>
          <p:nvPr/>
        </p:nvCxnSpPr>
        <p:spPr bwMode="auto">
          <a:xfrm flipH="1">
            <a:off x="5746504" y="4724400"/>
            <a:ext cx="804872" cy="0"/>
          </a:xfrm>
          <a:prstGeom prst="lin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D625766-7D3A-5E49-698A-7DEEC582D026}"/>
              </a:ext>
            </a:extLst>
          </p:cNvPr>
          <p:cNvCxnSpPr/>
          <p:nvPr/>
        </p:nvCxnSpPr>
        <p:spPr bwMode="auto">
          <a:xfrm flipH="1">
            <a:off x="5794048" y="5859780"/>
            <a:ext cx="804872" cy="0"/>
          </a:xfrm>
          <a:prstGeom prst="lin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C3820E9-539A-FF87-9D0B-37BFC151FE9A}"/>
              </a:ext>
            </a:extLst>
          </p:cNvPr>
          <p:cNvCxnSpPr>
            <a:cxnSpLocks/>
          </p:cNvCxnSpPr>
          <p:nvPr/>
        </p:nvCxnSpPr>
        <p:spPr bwMode="auto">
          <a:xfrm flipV="1">
            <a:off x="5903543" y="4724400"/>
            <a:ext cx="0" cy="1132803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552CE96-7EE3-B70E-427C-95506241AB9C}"/>
              </a:ext>
            </a:extLst>
          </p:cNvPr>
          <p:cNvSpPr txBox="1"/>
          <p:nvPr/>
        </p:nvSpPr>
        <p:spPr>
          <a:xfrm>
            <a:off x="4527819" y="5899790"/>
            <a:ext cx="3225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% of crack dimension “c”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(0.5∙c = 0.0125” shown)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EB850C8-A690-E86F-237E-42874E7CD6B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98919" y="3009804"/>
            <a:ext cx="43029" cy="2293714"/>
          </a:xfrm>
          <a:prstGeom prst="line">
            <a:avLst/>
          </a:pr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3C4A86C-5510-0C30-E06A-259E9688738F}"/>
              </a:ext>
            </a:extLst>
          </p:cNvPr>
          <p:cNvCxnSpPr>
            <a:cxnSpLocks/>
          </p:cNvCxnSpPr>
          <p:nvPr/>
        </p:nvCxnSpPr>
        <p:spPr bwMode="auto">
          <a:xfrm flipH="1">
            <a:off x="6598920" y="1981470"/>
            <a:ext cx="1598983" cy="1028334"/>
          </a:xfrm>
          <a:prstGeom prst="line">
            <a:avLst/>
          </a:prstGeom>
          <a:noFill/>
          <a:ln>
            <a:solidFill>
              <a:schemeClr val="tx1"/>
            </a:solidFill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DD955F7-B5F0-A326-EC2E-D8B395EBB314}"/>
              </a:ext>
            </a:extLst>
          </p:cNvPr>
          <p:cNvSpPr txBox="1"/>
          <p:nvPr/>
        </p:nvSpPr>
        <p:spPr>
          <a:xfrm rot="19637014">
            <a:off x="6555687" y="1981534"/>
            <a:ext cx="1086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 (0.05” shown)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8AA1BA9-BBF8-0483-138F-76CD015B5B56}"/>
              </a:ext>
            </a:extLst>
          </p:cNvPr>
          <p:cNvSpPr txBox="1"/>
          <p:nvPr/>
        </p:nvSpPr>
        <p:spPr>
          <a:xfrm>
            <a:off x="6296770" y="3440081"/>
            <a:ext cx="42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F22ADA9-BFF3-3E56-BE7B-105CFCDA6372}"/>
              </a:ext>
            </a:extLst>
          </p:cNvPr>
          <p:cNvSpPr/>
          <p:nvPr/>
        </p:nvSpPr>
        <p:spPr bwMode="auto">
          <a:xfrm>
            <a:off x="6426324" y="5057775"/>
            <a:ext cx="425995" cy="425995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86FBF50-8AAF-C6A3-5F42-83452FDDCF4E}"/>
              </a:ext>
            </a:extLst>
          </p:cNvPr>
          <p:cNvCxnSpPr>
            <a:cxnSpLocks/>
          </p:cNvCxnSpPr>
          <p:nvPr/>
        </p:nvCxnSpPr>
        <p:spPr bwMode="auto">
          <a:xfrm>
            <a:off x="6620433" y="5494431"/>
            <a:ext cx="3891996" cy="793918"/>
          </a:xfrm>
          <a:prstGeom prst="lin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EB4E9F6-77D3-0618-E829-4CF1E0F9FCC9}"/>
              </a:ext>
            </a:extLst>
          </p:cNvPr>
          <p:cNvCxnSpPr>
            <a:cxnSpLocks/>
            <a:stCxn id="63" idx="0"/>
          </p:cNvCxnSpPr>
          <p:nvPr/>
        </p:nvCxnSpPr>
        <p:spPr bwMode="auto">
          <a:xfrm flipV="1">
            <a:off x="6639322" y="3688343"/>
            <a:ext cx="3581003" cy="1369432"/>
          </a:xfrm>
          <a:prstGeom prst="lin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E0C4381C-73E3-5B03-C171-E39B32F3A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86" t="11552" r="13870" b="7905"/>
          <a:stretch/>
        </p:blipFill>
        <p:spPr>
          <a:xfrm>
            <a:off x="9347102" y="3601972"/>
            <a:ext cx="2663829" cy="2691335"/>
          </a:xfrm>
          <a:prstGeom prst="ellipse">
            <a:avLst/>
          </a:prstGeom>
          <a:ln w="19050">
            <a:solidFill>
              <a:srgbClr val="FF0000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41B587B-37BB-E852-08EE-818CACA42ED7}"/>
              </a:ext>
            </a:extLst>
          </p:cNvPr>
          <p:cNvSpPr txBox="1"/>
          <p:nvPr/>
        </p:nvSpPr>
        <p:spPr>
          <a:xfrm>
            <a:off x="8371623" y="3125208"/>
            <a:ext cx="1479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Number of Crack Tip Elements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77D86BA-D59A-032C-5540-BE739E01E2DC}"/>
              </a:ext>
            </a:extLst>
          </p:cNvPr>
          <p:cNvSpPr txBox="1"/>
          <p:nvPr/>
        </p:nvSpPr>
        <p:spPr>
          <a:xfrm>
            <a:off x="9602858" y="2711573"/>
            <a:ext cx="227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CPENTA15 “prism” elements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BD45021-229A-675F-CC2F-D60EFF33B8D8}"/>
              </a:ext>
            </a:extLst>
          </p:cNvPr>
          <p:cNvCxnSpPr>
            <a:cxnSpLocks/>
            <a:stCxn id="72" idx="2"/>
          </p:cNvCxnSpPr>
          <p:nvPr/>
        </p:nvCxnSpPr>
        <p:spPr bwMode="auto">
          <a:xfrm flipH="1">
            <a:off x="10561846" y="3357904"/>
            <a:ext cx="180748" cy="1118846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DDA8974-2EF1-BCF6-FDFE-BE25DC076B26}"/>
              </a:ext>
            </a:extLst>
          </p:cNvPr>
          <p:cNvSpPr/>
          <p:nvPr/>
        </p:nvSpPr>
        <p:spPr bwMode="auto">
          <a:xfrm>
            <a:off x="10515600" y="4476750"/>
            <a:ext cx="171450" cy="533400"/>
          </a:xfrm>
          <a:custGeom>
            <a:avLst/>
            <a:gdLst>
              <a:gd name="connsiteX0" fmla="*/ 0 w 171450"/>
              <a:gd name="connsiteY0" fmla="*/ 0 h 533400"/>
              <a:gd name="connsiteX1" fmla="*/ 130969 w 171450"/>
              <a:gd name="connsiteY1" fmla="*/ 14288 h 533400"/>
              <a:gd name="connsiteX2" fmla="*/ 152400 w 171450"/>
              <a:gd name="connsiteY2" fmla="*/ 7144 h 533400"/>
              <a:gd name="connsiteX3" fmla="*/ 171450 w 171450"/>
              <a:gd name="connsiteY3" fmla="*/ 533400 h 533400"/>
              <a:gd name="connsiteX4" fmla="*/ 0 w 171450"/>
              <a:gd name="connsiteY4" fmla="*/ 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533400">
                <a:moveTo>
                  <a:pt x="0" y="0"/>
                </a:moveTo>
                <a:lnTo>
                  <a:pt x="130969" y="14288"/>
                </a:lnTo>
                <a:lnTo>
                  <a:pt x="152400" y="7144"/>
                </a:lnTo>
                <a:lnTo>
                  <a:pt x="171450" y="5334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FF33CC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9C72D58-1FE1-DBCF-A706-D4D36F51B573}"/>
              </a:ext>
            </a:extLst>
          </p:cNvPr>
          <p:cNvSpPr txBox="1"/>
          <p:nvPr/>
        </p:nvSpPr>
        <p:spPr>
          <a:xfrm>
            <a:off x="7124559" y="5159245"/>
            <a:ext cx="227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CHEXA20 “brick” elements</a:t>
            </a: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966D635-0629-B7ED-8BAC-EC37B3E9EE52}"/>
              </a:ext>
            </a:extLst>
          </p:cNvPr>
          <p:cNvSpPr/>
          <p:nvPr/>
        </p:nvSpPr>
        <p:spPr bwMode="auto">
          <a:xfrm>
            <a:off x="9915525" y="5072063"/>
            <a:ext cx="554831" cy="550068"/>
          </a:xfrm>
          <a:custGeom>
            <a:avLst/>
            <a:gdLst>
              <a:gd name="connsiteX0" fmla="*/ 0 w 554831"/>
              <a:gd name="connsiteY0" fmla="*/ 207168 h 550068"/>
              <a:gd name="connsiteX1" fmla="*/ 461963 w 554831"/>
              <a:gd name="connsiteY1" fmla="*/ 0 h 550068"/>
              <a:gd name="connsiteX2" fmla="*/ 554831 w 554831"/>
              <a:gd name="connsiteY2" fmla="*/ 161925 h 550068"/>
              <a:gd name="connsiteX3" fmla="*/ 240506 w 554831"/>
              <a:gd name="connsiteY3" fmla="*/ 550068 h 550068"/>
              <a:gd name="connsiteX4" fmla="*/ 0 w 554831"/>
              <a:gd name="connsiteY4" fmla="*/ 207168 h 55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31" h="550068">
                <a:moveTo>
                  <a:pt x="0" y="207168"/>
                </a:moveTo>
                <a:lnTo>
                  <a:pt x="461963" y="0"/>
                </a:lnTo>
                <a:lnTo>
                  <a:pt x="554831" y="161925"/>
                </a:lnTo>
                <a:lnTo>
                  <a:pt x="240506" y="550068"/>
                </a:lnTo>
                <a:lnTo>
                  <a:pt x="0" y="207168"/>
                </a:lnTo>
                <a:close/>
              </a:path>
            </a:pathLst>
          </a:custGeom>
          <a:noFill/>
          <a:ln w="12700">
            <a:solidFill>
              <a:srgbClr val="FF33CC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C959E44-624A-5FF4-FB7C-5786D51C989A}"/>
              </a:ext>
            </a:extLst>
          </p:cNvPr>
          <p:cNvCxnSpPr>
            <a:cxnSpLocks/>
          </p:cNvCxnSpPr>
          <p:nvPr/>
        </p:nvCxnSpPr>
        <p:spPr bwMode="auto">
          <a:xfrm flipV="1">
            <a:off x="9362570" y="5442303"/>
            <a:ext cx="646630" cy="47170"/>
          </a:xfrm>
          <a:prstGeom prst="straightConnector1">
            <a:avLst/>
          </a:prstGeom>
          <a:noFill/>
          <a:ln>
            <a:solidFill>
              <a:schemeClr val="tx1"/>
            </a:solidFill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239E35-862A-701C-4067-56B9E245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4002D-BC51-4A39-8297-38F5549E3070}" type="slidenum">
              <a:rPr lang="en-US" smtClean="0"/>
              <a:t>9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CE844FD-E6C7-81C5-C0C2-4A9F1346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©2025 Lawrence Stoker,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144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adugi"/>
        <a:ea typeface=""/>
        <a:cs typeface=""/>
      </a:majorFont>
      <a:minorFont>
        <a:latin typeface="Gadug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1821</Words>
  <Application>Microsoft Office PowerPoint</Application>
  <PresentationFormat>Widescreen</PresentationFormat>
  <Paragraphs>237</Paragraphs>
  <Slides>22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BankGothic</vt:lpstr>
      <vt:lpstr>Calibri</vt:lpstr>
      <vt:lpstr>Cambria Math</vt:lpstr>
      <vt:lpstr>Gadugi</vt:lpstr>
      <vt:lpstr>Office Theme</vt:lpstr>
      <vt:lpstr>Getting Started with STOKE (STress intensity Or K Extractor)</vt:lpstr>
      <vt:lpstr>Introduction to STOKE STress intensity O K Extractor</vt:lpstr>
      <vt:lpstr>Introduction</vt:lpstr>
      <vt:lpstr>Recommended Meshing Approach</vt:lpstr>
      <vt:lpstr>Recommended Meshing Approach</vt:lpstr>
      <vt:lpstr>Recommended Meshing Approach</vt:lpstr>
      <vt:lpstr>Recommended Meshing Approach</vt:lpstr>
      <vt:lpstr>Recommended Meshing Approach</vt:lpstr>
      <vt:lpstr>Recommended Meshing Approach</vt:lpstr>
      <vt:lpstr>Recommended Meshing Approach</vt:lpstr>
      <vt:lpstr>Recommended Meshing Approach</vt:lpstr>
      <vt:lpstr>Inputs for STOKE</vt:lpstr>
      <vt:lpstr>Inputs for STOKE</vt:lpstr>
      <vt:lpstr>Inputs for STOKE</vt:lpstr>
      <vt:lpstr>Inputs for STOKE</vt:lpstr>
      <vt:lpstr>Inputs for STOKE</vt:lpstr>
      <vt:lpstr>Inputs for STOKE</vt:lpstr>
      <vt:lpstr>Inputs for STOKE</vt:lpstr>
      <vt:lpstr>Inputs for STOKE</vt:lpstr>
      <vt:lpstr>Conclusion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Started with STOKE</dc:title>
  <dc:creator>Stoker, Lawrence "Charlie"</dc:creator>
  <cp:lastModifiedBy>Lawrence Stoker</cp:lastModifiedBy>
  <cp:revision>3</cp:revision>
  <dcterms:created xsi:type="dcterms:W3CDTF">2024-01-08T16:19:33Z</dcterms:created>
  <dcterms:modified xsi:type="dcterms:W3CDTF">2025-10-03T01:08:12Z</dcterms:modified>
</cp:coreProperties>
</file>